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8"/>
  </p:notesMasterIdLst>
  <p:sldIdLst>
    <p:sldId id="256" r:id="rId2"/>
    <p:sldId id="259" r:id="rId3"/>
    <p:sldId id="257" r:id="rId4"/>
    <p:sldId id="258" r:id="rId5"/>
    <p:sldId id="260" r:id="rId6"/>
    <p:sldId id="262" r:id="rId7"/>
    <p:sldId id="266" r:id="rId8"/>
    <p:sldId id="292" r:id="rId9"/>
    <p:sldId id="261" r:id="rId10"/>
    <p:sldId id="285" r:id="rId11"/>
    <p:sldId id="263" r:id="rId12"/>
    <p:sldId id="277" r:id="rId13"/>
    <p:sldId id="269" r:id="rId14"/>
    <p:sldId id="268" r:id="rId15"/>
    <p:sldId id="265" r:id="rId16"/>
    <p:sldId id="264" r:id="rId17"/>
    <p:sldId id="288" r:id="rId18"/>
    <p:sldId id="281" r:id="rId19"/>
    <p:sldId id="267" r:id="rId20"/>
    <p:sldId id="274" r:id="rId21"/>
    <p:sldId id="271" r:id="rId22"/>
    <p:sldId id="276" r:id="rId23"/>
    <p:sldId id="284" r:id="rId24"/>
    <p:sldId id="272" r:id="rId25"/>
    <p:sldId id="278" r:id="rId26"/>
    <p:sldId id="290" r:id="rId27"/>
  </p:sldIdLst>
  <p:sldSz cx="9144000" cy="5143500" type="screen16x9"/>
  <p:notesSz cx="6858000" cy="9144000"/>
  <p:embeddedFontLst>
    <p:embeddedFont>
      <p:font typeface="Denk One" panose="020B0604020202020204" charset="0"/>
      <p:regular r:id="rId29"/>
    </p:embeddedFont>
    <p:embeddedFont>
      <p:font typeface="Didact Gothic" panose="020B0604020202020204" charset="0"/>
      <p:regular r:id="rId30"/>
    </p:embeddedFont>
    <p:embeddedFont>
      <p:font typeface="Gadugi" panose="020B0502040204020203" pitchFamily="34" charset="0"/>
      <p:regular r:id="rId31"/>
      <p:bold r:id="rId32"/>
    </p:embeddedFont>
    <p:embeddedFont>
      <p:font typeface="Passion One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4BDC9B-1297-46D2-9E1F-C4BD1B2E8D84}">
  <a:tblStyle styleId="{AD4BDC9B-1297-46D2-9E1F-C4BD1B2E8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6c6418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6c64188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f6c64188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f6c64188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1d664d233_0_38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1d664d233_0_38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6d2bb2701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6d2bb2701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6d2bb1f5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6d2bb1f5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178446670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178446670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6c6418828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6c6418828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6c6418828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6c6418828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f6d2bb2701_1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f6d2bb2701_1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f6d2bb2701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f6d2bb2701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17844667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17844667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6c6418828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6c6418828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6d2bb1f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6d2bb1f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6d2bb1f5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6d2bb1f5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f6d2bb1f5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f6d2bb1f5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f6d2bb2701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f6d2bb2701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6d2bb1f5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f6d2bb1f5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f6d2bb1f5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f6d2bb1f5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f1d36d4f1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f1d36d4f1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1784466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17844667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6c641882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6c641882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6c641882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6c641882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6c6418828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6c6418828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17844667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17844667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f6d2bb2701_1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f6d2bb2701_1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17844667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17844667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553" b="543"/>
          <a:stretch/>
        </p:blipFill>
        <p:spPr>
          <a:xfrm>
            <a:off x="1850" y="0"/>
            <a:ext cx="9140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92548" y="3093022"/>
            <a:ext cx="3289800" cy="520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92548" y="3816478"/>
            <a:ext cx="2985600" cy="446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637100" y="1063031"/>
            <a:ext cx="5869800" cy="23328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2"/>
          </p:nvPr>
        </p:nvSpPr>
        <p:spPr>
          <a:xfrm>
            <a:off x="1637100" y="3667975"/>
            <a:ext cx="58698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13325" y="1299662"/>
            <a:ext cx="3819900" cy="38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hasCustomPrompt="1"/>
          </p:nvPr>
        </p:nvSpPr>
        <p:spPr>
          <a:xfrm>
            <a:off x="713487" y="577863"/>
            <a:ext cx="3819900" cy="721800"/>
          </a:xfrm>
          <a:prstGeom prst="rect">
            <a:avLst/>
          </a:prstGeom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713400" y="2738411"/>
            <a:ext cx="3819900" cy="38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3" hasCustomPrompt="1"/>
          </p:nvPr>
        </p:nvSpPr>
        <p:spPr>
          <a:xfrm>
            <a:off x="713559" y="2016624"/>
            <a:ext cx="3819900" cy="721800"/>
          </a:xfrm>
          <a:prstGeom prst="rect">
            <a:avLst/>
          </a:prstGeom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"/>
          </p:nvPr>
        </p:nvSpPr>
        <p:spPr>
          <a:xfrm>
            <a:off x="713225" y="4177138"/>
            <a:ext cx="3819900" cy="38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5" hasCustomPrompt="1"/>
          </p:nvPr>
        </p:nvSpPr>
        <p:spPr>
          <a:xfrm>
            <a:off x="713392" y="3455365"/>
            <a:ext cx="3819900" cy="721800"/>
          </a:xfrm>
          <a:prstGeom prst="rect">
            <a:avLst/>
          </a:prstGeom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1557450" y="539500"/>
            <a:ext cx="6029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bg>
      <p:bgPr>
        <a:solidFill>
          <a:schemeClr val="accent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761525" y="539500"/>
            <a:ext cx="5621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bg>
      <p:bgPr>
        <a:solidFill>
          <a:schemeClr val="accen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325" y="539500"/>
            <a:ext cx="77175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accen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2367000" y="2975275"/>
            <a:ext cx="4410000" cy="1031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2366900" y="1039350"/>
            <a:ext cx="4410000" cy="17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bg>
      <p:bgPr>
        <a:solidFill>
          <a:schemeClr val="accent6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1"/>
          </p:nvPr>
        </p:nvSpPr>
        <p:spPr>
          <a:xfrm>
            <a:off x="1736950" y="1663775"/>
            <a:ext cx="2727600" cy="2099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012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751200" cy="564900"/>
          </a:xfrm>
          <a:prstGeom prst="rect">
            <a:avLst/>
          </a:prstGeom>
          <a:effectLst>
            <a:outerShdw dist="38100" dir="19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">
    <p:bg>
      <p:bgPr>
        <a:solidFill>
          <a:schemeClr val="accent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1"/>
          </p:nvPr>
        </p:nvSpPr>
        <p:spPr>
          <a:xfrm>
            <a:off x="4404313" y="1528350"/>
            <a:ext cx="2873700" cy="1460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012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2308200" y="539500"/>
            <a:ext cx="4527600" cy="564900"/>
          </a:xfrm>
          <a:prstGeom prst="rect">
            <a:avLst/>
          </a:prstGeom>
          <a:effectLst>
            <a:outerShdw dist="38100" dir="19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"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1557450" y="539500"/>
            <a:ext cx="6029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1"/>
          </p:nvPr>
        </p:nvSpPr>
        <p:spPr>
          <a:xfrm>
            <a:off x="1195850" y="1079575"/>
            <a:ext cx="6752400" cy="31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2"/>
          </p:nvPr>
        </p:nvSpPr>
        <p:spPr>
          <a:xfrm>
            <a:off x="761722" y="1609538"/>
            <a:ext cx="3702300" cy="3573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3"/>
          </p:nvPr>
        </p:nvSpPr>
        <p:spPr>
          <a:xfrm>
            <a:off x="4675792" y="1609538"/>
            <a:ext cx="3702300" cy="3573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4"/>
          </p:nvPr>
        </p:nvSpPr>
        <p:spPr>
          <a:xfrm>
            <a:off x="761722" y="2002363"/>
            <a:ext cx="3702300" cy="21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5"/>
          </p:nvPr>
        </p:nvSpPr>
        <p:spPr>
          <a:xfrm>
            <a:off x="4675790" y="2002363"/>
            <a:ext cx="3702300" cy="21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 rotWithShape="1">
          <a:blip r:embed="rId2">
            <a:alphaModFix/>
          </a:blip>
          <a:srcRect l="563" t="816" r="573" b="8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1458075" y="2689213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1458075" y="3252613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title" idx="2"/>
          </p:nvPr>
        </p:nvSpPr>
        <p:spPr>
          <a:xfrm>
            <a:off x="3801300" y="2689413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3"/>
          </p:nvPr>
        </p:nvSpPr>
        <p:spPr>
          <a:xfrm>
            <a:off x="3801300" y="3252813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4"/>
          </p:nvPr>
        </p:nvSpPr>
        <p:spPr>
          <a:xfrm>
            <a:off x="6144525" y="2689200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5"/>
          </p:nvPr>
        </p:nvSpPr>
        <p:spPr>
          <a:xfrm>
            <a:off x="6144525" y="3252601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8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563" t="816" r="573" b="8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981450" y="2260588"/>
            <a:ext cx="3180900" cy="12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981453" y="3694788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1">
    <p:bg>
      <p:bgPr>
        <a:solidFill>
          <a:schemeClr val="accent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1420975" y="37772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1"/>
          </p:nvPr>
        </p:nvSpPr>
        <p:spPr>
          <a:xfrm>
            <a:off x="1420975" y="4060400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2"/>
          </p:nvPr>
        </p:nvSpPr>
        <p:spPr>
          <a:xfrm>
            <a:off x="3738000" y="37773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3"/>
          </p:nvPr>
        </p:nvSpPr>
        <p:spPr>
          <a:xfrm>
            <a:off x="3738000" y="4060493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4"/>
          </p:nvPr>
        </p:nvSpPr>
        <p:spPr>
          <a:xfrm>
            <a:off x="6055025" y="37772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5"/>
          </p:nvPr>
        </p:nvSpPr>
        <p:spPr>
          <a:xfrm>
            <a:off x="6055025" y="4060400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6"/>
          </p:nvPr>
        </p:nvSpPr>
        <p:spPr>
          <a:xfrm>
            <a:off x="2898125" y="539500"/>
            <a:ext cx="33480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solidFill>
          <a:schemeClr val="accen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246875" y="539500"/>
            <a:ext cx="66504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2"/>
          </p:nvPr>
        </p:nvSpPr>
        <p:spPr>
          <a:xfrm>
            <a:off x="1394301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394301" y="3466783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766630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4"/>
          </p:nvPr>
        </p:nvSpPr>
        <p:spPr>
          <a:xfrm>
            <a:off x="4766630" y="3466757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5"/>
          </p:nvPr>
        </p:nvSpPr>
        <p:spPr>
          <a:xfrm>
            <a:off x="3080466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6"/>
          </p:nvPr>
        </p:nvSpPr>
        <p:spPr>
          <a:xfrm>
            <a:off x="3080466" y="3466778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7"/>
          </p:nvPr>
        </p:nvSpPr>
        <p:spPr>
          <a:xfrm>
            <a:off x="6452797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8"/>
          </p:nvPr>
        </p:nvSpPr>
        <p:spPr>
          <a:xfrm>
            <a:off x="6452797" y="3466803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bg>
      <p:bgPr>
        <a:solidFill>
          <a:schemeClr val="accen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 rotWithShape="1">
          <a:blip r:embed="rId2">
            <a:alphaModFix/>
          </a:blip>
          <a:srcRect t="553" b="543"/>
          <a:stretch/>
        </p:blipFill>
        <p:spPr>
          <a:xfrm>
            <a:off x="1850" y="0"/>
            <a:ext cx="9140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1677000" y="974775"/>
            <a:ext cx="5790000" cy="687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>
            <a:off x="2246157" y="1901975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1"/>
          </p:nvPr>
        </p:nvSpPr>
        <p:spPr>
          <a:xfrm>
            <a:off x="3897843" y="1901974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3"/>
          </p:nvPr>
        </p:nvSpPr>
        <p:spPr>
          <a:xfrm>
            <a:off x="2246157" y="2392356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4"/>
          </p:nvPr>
        </p:nvSpPr>
        <p:spPr>
          <a:xfrm>
            <a:off x="3897843" y="2392368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title" idx="5"/>
          </p:nvPr>
        </p:nvSpPr>
        <p:spPr>
          <a:xfrm>
            <a:off x="2246157" y="2882738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6"/>
          </p:nvPr>
        </p:nvSpPr>
        <p:spPr>
          <a:xfrm>
            <a:off x="3897843" y="2882749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7"/>
          </p:nvPr>
        </p:nvSpPr>
        <p:spPr>
          <a:xfrm>
            <a:off x="2246157" y="3373119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8"/>
          </p:nvPr>
        </p:nvSpPr>
        <p:spPr>
          <a:xfrm>
            <a:off x="3897843" y="3373131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9"/>
          </p:nvPr>
        </p:nvSpPr>
        <p:spPr>
          <a:xfrm>
            <a:off x="2246157" y="3863500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3"/>
          </p:nvPr>
        </p:nvSpPr>
        <p:spPr>
          <a:xfrm>
            <a:off x="3897843" y="3863499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90956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390951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 idx="2"/>
          </p:nvPr>
        </p:nvSpPr>
        <p:spPr>
          <a:xfrm>
            <a:off x="561319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3"/>
          </p:nvPr>
        </p:nvSpPr>
        <p:spPr>
          <a:xfrm>
            <a:off x="561314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4"/>
          </p:nvPr>
        </p:nvSpPr>
        <p:spPr>
          <a:xfrm>
            <a:off x="731688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5"/>
          </p:nvPr>
        </p:nvSpPr>
        <p:spPr>
          <a:xfrm>
            <a:off x="731683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6"/>
          </p:nvPr>
        </p:nvSpPr>
        <p:spPr>
          <a:xfrm>
            <a:off x="390956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7"/>
          </p:nvPr>
        </p:nvSpPr>
        <p:spPr>
          <a:xfrm>
            <a:off x="390951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title" idx="8"/>
          </p:nvPr>
        </p:nvSpPr>
        <p:spPr>
          <a:xfrm>
            <a:off x="561319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9"/>
          </p:nvPr>
        </p:nvSpPr>
        <p:spPr>
          <a:xfrm>
            <a:off x="561314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13"/>
          </p:nvPr>
        </p:nvSpPr>
        <p:spPr>
          <a:xfrm>
            <a:off x="731688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4"/>
          </p:nvPr>
        </p:nvSpPr>
        <p:spPr>
          <a:xfrm>
            <a:off x="731683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15"/>
          </p:nvPr>
        </p:nvSpPr>
        <p:spPr>
          <a:xfrm>
            <a:off x="2170625" y="539500"/>
            <a:ext cx="6260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_1">
    <p:bg>
      <p:bgPr>
        <a:solidFill>
          <a:schemeClr val="lt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5777125" y="2139900"/>
            <a:ext cx="2226900" cy="100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 idx="2" hasCustomPrompt="1"/>
          </p:nvPr>
        </p:nvSpPr>
        <p:spPr>
          <a:xfrm>
            <a:off x="6771925" y="925913"/>
            <a:ext cx="12321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1"/>
          </p:nvPr>
        </p:nvSpPr>
        <p:spPr>
          <a:xfrm>
            <a:off x="5777125" y="3305588"/>
            <a:ext cx="2226900" cy="91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2">
            <a:alphaModFix/>
          </a:blip>
          <a:srcRect t="89" b="99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/>
          <p:nvPr/>
        </p:nvSpPr>
        <p:spPr>
          <a:xfrm>
            <a:off x="3492125" y="539500"/>
            <a:ext cx="4268100" cy="40692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subTitle" idx="1"/>
          </p:nvPr>
        </p:nvSpPr>
        <p:spPr>
          <a:xfrm>
            <a:off x="3866450" y="2014813"/>
            <a:ext cx="3537000" cy="356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2"/>
          </p:nvPr>
        </p:nvSpPr>
        <p:spPr>
          <a:xfrm>
            <a:off x="3866450" y="2514950"/>
            <a:ext cx="2042700" cy="54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3"/>
          </p:nvPr>
        </p:nvSpPr>
        <p:spPr>
          <a:xfrm>
            <a:off x="3866450" y="4035800"/>
            <a:ext cx="3537000" cy="27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3866450" y="3149525"/>
            <a:ext cx="3537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 rotWithShape="1">
          <a:blip r:embed="rId2">
            <a:alphaModFix/>
          </a:blip>
          <a:srcRect l="563" t="816" r="573" b="8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b="3993"/>
          <a:stretch/>
        </p:blipFill>
        <p:spPr>
          <a:xfrm>
            <a:off x="661223" y="2061050"/>
            <a:ext cx="1930326" cy="3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021" y="0"/>
            <a:ext cx="883684" cy="20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bg>
      <p:bgPr>
        <a:solidFill>
          <a:schemeClr val="accen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238" y="311838"/>
            <a:ext cx="1455725" cy="8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/>
          <p:nvPr/>
        </p:nvSpPr>
        <p:spPr>
          <a:xfrm rot="5400000">
            <a:off x="6695415" y="2844372"/>
            <a:ext cx="3080219" cy="367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ポップカルチャー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4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6504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1214400"/>
            <a:ext cx="7099800" cy="3284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381350" y="539500"/>
            <a:ext cx="63816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4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299875" y="539500"/>
            <a:ext cx="65442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302800" y="1471775"/>
            <a:ext cx="4538400" cy="2778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553" b="543"/>
          <a:stretch/>
        </p:blipFill>
        <p:spPr>
          <a:xfrm>
            <a:off x="1850" y="0"/>
            <a:ext cx="9140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090575" y="1219650"/>
            <a:ext cx="6963000" cy="27042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981550" y="3705375"/>
            <a:ext cx="3180900" cy="6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981450" y="2260594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 idx="2" hasCustomPrompt="1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3"/>
          </p:nvPr>
        </p:nvSpPr>
        <p:spPr>
          <a:xfrm>
            <a:off x="2981453" y="2982984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591854" y="3838588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591700" y="4169488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838588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713338" y="539500"/>
            <a:ext cx="4379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/>
          </p:nvPr>
        </p:nvSpPr>
        <p:spPr>
          <a:xfrm>
            <a:off x="1591854" y="3030171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591700" y="3361071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030171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/>
          </p:nvPr>
        </p:nvSpPr>
        <p:spPr>
          <a:xfrm>
            <a:off x="1591854" y="2221754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591700" y="2552654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2221754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/>
          </p:nvPr>
        </p:nvSpPr>
        <p:spPr>
          <a:xfrm>
            <a:off x="1591854" y="1413338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591700" y="1744238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713225" y="1413338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nk One"/>
              <a:buNone/>
              <a:defRPr sz="4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71" r:id="rId17"/>
    <p:sldLayoutId id="2147483672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80" r:id="rId24"/>
    <p:sldLayoutId id="2147483681" r:id="rId25"/>
    <p:sldLayoutId id="2147483682" r:id="rId26"/>
    <p:sldLayoutId id="2147483683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javagoal.com/switch-statemen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jpg"/><Relationship Id="rId5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/>
          <p:nvPr/>
        </p:nvSpPr>
        <p:spPr>
          <a:xfrm>
            <a:off x="798286" y="468516"/>
            <a:ext cx="4268700" cy="4064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ctrTitle"/>
          </p:nvPr>
        </p:nvSpPr>
        <p:spPr>
          <a:xfrm>
            <a:off x="1092548" y="3060696"/>
            <a:ext cx="3393438" cy="52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</a:t>
            </a:r>
            <a:r>
              <a:rPr lang="en-US" dirty="0"/>
              <a:t>MING</a:t>
            </a:r>
            <a:endParaRPr dirty="0"/>
          </a:p>
        </p:txBody>
      </p:sp>
      <p:sp>
        <p:nvSpPr>
          <p:cNvPr id="235" name="Google Shape;235;p41"/>
          <p:cNvSpPr txBox="1">
            <a:spLocks noGrp="1"/>
          </p:cNvSpPr>
          <p:nvPr>
            <p:ph type="subTitle" idx="1"/>
          </p:nvPr>
        </p:nvSpPr>
        <p:spPr>
          <a:xfrm>
            <a:off x="1092548" y="3816478"/>
            <a:ext cx="2985600" cy="44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Group 8</a:t>
            </a:r>
            <a:endParaRPr dirty="0"/>
          </a:p>
        </p:txBody>
      </p:sp>
      <p:pic>
        <p:nvPicPr>
          <p:cNvPr id="236" name="Google Shape;236;p41"/>
          <p:cNvPicPr preferRelativeResize="0"/>
          <p:nvPr/>
        </p:nvPicPr>
        <p:blipFill rotWithShape="1">
          <a:blip r:embed="rId3">
            <a:alphaModFix/>
          </a:blip>
          <a:srcRect b="1970"/>
          <a:stretch/>
        </p:blipFill>
        <p:spPr>
          <a:xfrm flipH="1">
            <a:off x="5324450" y="1193325"/>
            <a:ext cx="1873700" cy="39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/>
          <p:nvPr/>
        </p:nvSpPr>
        <p:spPr>
          <a:xfrm>
            <a:off x="1092552" y="855357"/>
            <a:ext cx="2650889" cy="863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Denk One"/>
              </a:rPr>
              <a:t>JAVA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Denk One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1092552" y="1955741"/>
            <a:ext cx="2699069" cy="863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Denk One"/>
              </a:rPr>
              <a:t>BASIC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Denk One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4658016" y="855357"/>
            <a:ext cx="339071" cy="2725540"/>
          </a:xfrm>
          <a:prstGeom prst="rect">
            <a:avLst/>
          </a:prstGeom>
        </p:spPr>
        <p:txBody>
          <a:bodyPr>
            <a:prstTxWarp prst="textPlain">
              <a:avLst>
                <a:gd name="adj" fmla="val 47910"/>
              </a:avLst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コーディングが大好き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Kosugi Mar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0"/>
          <p:cNvSpPr txBox="1">
            <a:spLocks noGrp="1"/>
          </p:cNvSpPr>
          <p:nvPr>
            <p:ph type="title"/>
          </p:nvPr>
        </p:nvSpPr>
        <p:spPr>
          <a:xfrm>
            <a:off x="713224" y="0"/>
            <a:ext cx="6063260" cy="1150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</a:rPr>
              <a:t>Java if else shorthand </a:t>
            </a: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aka Ternary Operator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055" name="Google Shape;1055;p70"/>
          <p:cNvSpPr/>
          <p:nvPr/>
        </p:nvSpPr>
        <p:spPr>
          <a:xfrm>
            <a:off x="5162400" y="1243875"/>
            <a:ext cx="2600400" cy="309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70"/>
          <p:cNvSpPr txBox="1">
            <a:spLocks noGrp="1"/>
          </p:cNvSpPr>
          <p:nvPr>
            <p:ph type="subTitle" idx="1"/>
          </p:nvPr>
        </p:nvSpPr>
        <p:spPr>
          <a:xfrm>
            <a:off x="1381201" y="1663775"/>
            <a:ext cx="3381536" cy="20994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</a:rPr>
              <a:t>Java ternary operator is the  only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</a:rPr>
              <a:t>conditional operator that takes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</a:rPr>
              <a:t>three operand. It can be used to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</a:rPr>
              <a:t>replace multiple lines of code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</a:rPr>
              <a:t>with a single line, and is most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</a:rPr>
              <a:t>often used to replace simple if</a:t>
            </a:r>
          </a:p>
          <a:p>
            <a:pPr algn="just"/>
            <a:r>
              <a:rPr lang="en-US" b="1" dirty="0">
                <a:solidFill>
                  <a:srgbClr val="002060"/>
                </a:solidFill>
              </a:rPr>
              <a:t>else statements.</a:t>
            </a:r>
          </a:p>
        </p:txBody>
      </p:sp>
      <p:pic>
        <p:nvPicPr>
          <p:cNvPr id="1059" name="Google Shape;10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025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70"/>
          <p:cNvSpPr/>
          <p:nvPr/>
        </p:nvSpPr>
        <p:spPr>
          <a:xfrm>
            <a:off x="778482" y="1663781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東京バイブ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5"/>
              </a:solidFill>
              <a:latin typeface="Kosugi Maru"/>
            </a:endParaRPr>
          </a:p>
        </p:txBody>
      </p:sp>
      <p:pic>
        <p:nvPicPr>
          <p:cNvPr id="2050" name="Picture 2" descr="Japan Vibes Wallpapers - Wallpaper Cave">
            <a:extLst>
              <a:ext uri="{FF2B5EF4-FFF2-40B4-BE49-F238E27FC236}">
                <a16:creationId xmlns:a16="http://schemas.microsoft.com/office/drawing/2014/main" id="{B14AF3CB-E1D2-411B-AB5C-EE7360B2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40" y="949842"/>
            <a:ext cx="2600399" cy="338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1058;p70">
            <a:extLst>
              <a:ext uri="{FF2B5EF4-FFF2-40B4-BE49-F238E27FC236}">
                <a16:creationId xmlns:a16="http://schemas.microsoft.com/office/drawing/2014/main" id="{EB32AACC-761A-4E70-952A-ACC0808D2C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7" r="337"/>
          <a:stretch/>
        </p:blipFill>
        <p:spPr>
          <a:xfrm>
            <a:off x="4770077" y="3463966"/>
            <a:ext cx="955200" cy="12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1246874" y="539500"/>
            <a:ext cx="6755897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</a:t>
            </a:r>
            <a:endParaRPr dirty="0"/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/>
          <p:nvPr/>
        </p:nvSpPr>
        <p:spPr>
          <a:xfrm>
            <a:off x="8328395" y="1161286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幸せになる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Kosugi Maru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E2BAC-8B0A-41DD-A02C-4CDD9AD6094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30A697-8EBB-4534-B730-D13223097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4EDD56-6A9E-43F2-A3AF-17D2E5307E3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1FE570A-BCE3-4962-B733-55381DEB3BD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C482F9D-29E3-4671-8737-14079AFCC509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80C74F8-6FC3-4931-B23F-3C6485922416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48F3C48-1201-4B65-9FB3-59D53702D94A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C3447CEA-1592-4041-A704-FF571B9D6E4C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7" name="Picture 96" descr="Ternary Operator in Java">
            <a:extLst>
              <a:ext uri="{FF2B5EF4-FFF2-40B4-BE49-F238E27FC236}">
                <a16:creationId xmlns:a16="http://schemas.microsoft.com/office/drawing/2014/main" id="{EC65F477-6E50-4169-BAAC-617A3FA9591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11" y="1389951"/>
            <a:ext cx="5621845" cy="35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oogle Shape;345;p48">
            <a:extLst>
              <a:ext uri="{FF2B5EF4-FFF2-40B4-BE49-F238E27FC236}">
                <a16:creationId xmlns:a16="http://schemas.microsoft.com/office/drawing/2014/main" id="{39A60B34-2332-47A2-A497-2F7685366F31}"/>
              </a:ext>
            </a:extLst>
          </p:cNvPr>
          <p:cNvGrpSpPr/>
          <p:nvPr/>
        </p:nvGrpSpPr>
        <p:grpSpPr>
          <a:xfrm>
            <a:off x="6845038" y="980880"/>
            <a:ext cx="745185" cy="746300"/>
            <a:chOff x="6992225" y="1515000"/>
            <a:chExt cx="367575" cy="368125"/>
          </a:xfrm>
        </p:grpSpPr>
        <p:sp>
          <p:nvSpPr>
            <p:cNvPr id="99" name="Google Shape;346;p48">
              <a:extLst>
                <a:ext uri="{FF2B5EF4-FFF2-40B4-BE49-F238E27FC236}">
                  <a16:creationId xmlns:a16="http://schemas.microsoft.com/office/drawing/2014/main" id="{45FF437A-C88C-4754-8283-2380C6C9FB83}"/>
                </a:ext>
              </a:extLst>
            </p:cNvPr>
            <p:cNvSpPr/>
            <p:nvPr/>
          </p:nvSpPr>
          <p:spPr>
            <a:xfrm>
              <a:off x="6992225" y="1515000"/>
              <a:ext cx="367575" cy="368125"/>
            </a:xfrm>
            <a:custGeom>
              <a:avLst/>
              <a:gdLst/>
              <a:ahLst/>
              <a:cxnLst/>
              <a:rect l="l" t="t" r="r" b="b"/>
              <a:pathLst>
                <a:path w="14703" h="14725" extrusionOk="0">
                  <a:moveTo>
                    <a:pt x="7352" y="0"/>
                  </a:moveTo>
                  <a:cubicBezTo>
                    <a:pt x="3312" y="0"/>
                    <a:pt x="0" y="3311"/>
                    <a:pt x="0" y="7351"/>
                  </a:cubicBezTo>
                  <a:cubicBezTo>
                    <a:pt x="0" y="11413"/>
                    <a:pt x="3312" y="14725"/>
                    <a:pt x="7352" y="14725"/>
                  </a:cubicBezTo>
                  <a:cubicBezTo>
                    <a:pt x="11392" y="14725"/>
                    <a:pt x="14703" y="11413"/>
                    <a:pt x="14703" y="7351"/>
                  </a:cubicBezTo>
                  <a:cubicBezTo>
                    <a:pt x="14703" y="3311"/>
                    <a:pt x="11392" y="0"/>
                    <a:pt x="7352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7;p48">
              <a:extLst>
                <a:ext uri="{FF2B5EF4-FFF2-40B4-BE49-F238E27FC236}">
                  <a16:creationId xmlns:a16="http://schemas.microsoft.com/office/drawing/2014/main" id="{C7CF44AC-DC3B-43BE-9ADC-A744FF81A8C3}"/>
                </a:ext>
              </a:extLst>
            </p:cNvPr>
            <p:cNvSpPr/>
            <p:nvPr/>
          </p:nvSpPr>
          <p:spPr>
            <a:xfrm>
              <a:off x="7019825" y="1542575"/>
              <a:ext cx="339975" cy="340550"/>
            </a:xfrm>
            <a:custGeom>
              <a:avLst/>
              <a:gdLst/>
              <a:ahLst/>
              <a:cxnLst/>
              <a:rect l="l" t="t" r="r" b="b"/>
              <a:pathLst>
                <a:path w="13599" h="13622" extrusionOk="0">
                  <a:moveTo>
                    <a:pt x="5961" y="1"/>
                  </a:moveTo>
                  <a:lnTo>
                    <a:pt x="6071" y="729"/>
                  </a:lnTo>
                  <a:lnTo>
                    <a:pt x="5519" y="1193"/>
                  </a:lnTo>
                  <a:lnTo>
                    <a:pt x="6800" y="2495"/>
                  </a:lnTo>
                  <a:cubicBezTo>
                    <a:pt x="6711" y="2584"/>
                    <a:pt x="6711" y="2584"/>
                    <a:pt x="6711" y="2672"/>
                  </a:cubicBezTo>
                  <a:cubicBezTo>
                    <a:pt x="6711" y="2760"/>
                    <a:pt x="6623" y="2849"/>
                    <a:pt x="6623" y="2937"/>
                  </a:cubicBezTo>
                  <a:cubicBezTo>
                    <a:pt x="6159" y="2584"/>
                    <a:pt x="5696" y="2385"/>
                    <a:pt x="5056" y="2385"/>
                  </a:cubicBezTo>
                  <a:lnTo>
                    <a:pt x="3952" y="1193"/>
                  </a:lnTo>
                  <a:lnTo>
                    <a:pt x="3400" y="1392"/>
                  </a:lnTo>
                  <a:lnTo>
                    <a:pt x="3025" y="928"/>
                  </a:lnTo>
                  <a:lnTo>
                    <a:pt x="3025" y="1480"/>
                  </a:lnTo>
                  <a:lnTo>
                    <a:pt x="2473" y="1745"/>
                  </a:lnTo>
                  <a:lnTo>
                    <a:pt x="3025" y="2297"/>
                  </a:lnTo>
                  <a:lnTo>
                    <a:pt x="3025" y="2495"/>
                  </a:lnTo>
                  <a:lnTo>
                    <a:pt x="3400" y="2849"/>
                  </a:lnTo>
                  <a:cubicBezTo>
                    <a:pt x="2760" y="3312"/>
                    <a:pt x="2208" y="4151"/>
                    <a:pt x="2208" y="4968"/>
                  </a:cubicBezTo>
                  <a:cubicBezTo>
                    <a:pt x="2208" y="5520"/>
                    <a:pt x="2384" y="6072"/>
                    <a:pt x="2760" y="6535"/>
                  </a:cubicBezTo>
                  <a:cubicBezTo>
                    <a:pt x="2649" y="6535"/>
                    <a:pt x="2649" y="6447"/>
                    <a:pt x="2561" y="6447"/>
                  </a:cubicBezTo>
                  <a:cubicBezTo>
                    <a:pt x="2429" y="6403"/>
                    <a:pt x="2246" y="6381"/>
                    <a:pt x="2040" y="6381"/>
                  </a:cubicBezTo>
                  <a:cubicBezTo>
                    <a:pt x="1833" y="6381"/>
                    <a:pt x="1601" y="6403"/>
                    <a:pt x="1369" y="6447"/>
                  </a:cubicBezTo>
                  <a:lnTo>
                    <a:pt x="1192" y="6359"/>
                  </a:lnTo>
                  <a:lnTo>
                    <a:pt x="729" y="6800"/>
                  </a:lnTo>
                  <a:lnTo>
                    <a:pt x="89" y="6624"/>
                  </a:lnTo>
                  <a:lnTo>
                    <a:pt x="89" y="6624"/>
                  </a:lnTo>
                  <a:lnTo>
                    <a:pt x="353" y="7175"/>
                  </a:lnTo>
                  <a:lnTo>
                    <a:pt x="0" y="7727"/>
                  </a:lnTo>
                  <a:lnTo>
                    <a:pt x="5872" y="13622"/>
                  </a:lnTo>
                  <a:lnTo>
                    <a:pt x="6248" y="13622"/>
                  </a:lnTo>
                  <a:cubicBezTo>
                    <a:pt x="10288" y="13622"/>
                    <a:pt x="13599" y="10310"/>
                    <a:pt x="13599" y="6248"/>
                  </a:cubicBezTo>
                  <a:cubicBezTo>
                    <a:pt x="13599" y="5983"/>
                    <a:pt x="13599" y="5608"/>
                    <a:pt x="13511" y="5343"/>
                  </a:cubicBezTo>
                  <a:lnTo>
                    <a:pt x="9934" y="1745"/>
                  </a:lnTo>
                  <a:lnTo>
                    <a:pt x="9471" y="2032"/>
                  </a:lnTo>
                  <a:lnTo>
                    <a:pt x="9007" y="1833"/>
                  </a:lnTo>
                  <a:lnTo>
                    <a:pt x="7175" y="89"/>
                  </a:lnTo>
                  <a:lnTo>
                    <a:pt x="6513" y="37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8;p48">
              <a:extLst>
                <a:ext uri="{FF2B5EF4-FFF2-40B4-BE49-F238E27FC236}">
                  <a16:creationId xmlns:a16="http://schemas.microsoft.com/office/drawing/2014/main" id="{1EDD405A-1D12-4F43-A7E3-82884C32F519}"/>
                </a:ext>
              </a:extLst>
            </p:cNvPr>
            <p:cNvSpPr/>
            <p:nvPr/>
          </p:nvSpPr>
          <p:spPr>
            <a:xfrm>
              <a:off x="7035825" y="1567975"/>
              <a:ext cx="273775" cy="257750"/>
            </a:xfrm>
            <a:custGeom>
              <a:avLst/>
              <a:gdLst/>
              <a:ahLst/>
              <a:cxnLst/>
              <a:rect l="l" t="t" r="r" b="b"/>
              <a:pathLst>
                <a:path w="10951" h="10310" extrusionOk="0">
                  <a:moveTo>
                    <a:pt x="6535" y="0"/>
                  </a:moveTo>
                  <a:lnTo>
                    <a:pt x="5873" y="552"/>
                  </a:lnTo>
                  <a:cubicBezTo>
                    <a:pt x="6160" y="927"/>
                    <a:pt x="6160" y="1192"/>
                    <a:pt x="6071" y="1656"/>
                  </a:cubicBezTo>
                  <a:cubicBezTo>
                    <a:pt x="6071" y="1744"/>
                    <a:pt x="5983" y="1833"/>
                    <a:pt x="5983" y="1921"/>
                  </a:cubicBezTo>
                  <a:cubicBezTo>
                    <a:pt x="5519" y="1568"/>
                    <a:pt x="4968" y="1369"/>
                    <a:pt x="4327" y="1369"/>
                  </a:cubicBezTo>
                  <a:cubicBezTo>
                    <a:pt x="2848" y="1369"/>
                    <a:pt x="1568" y="2583"/>
                    <a:pt x="1568" y="3952"/>
                  </a:cubicBezTo>
                  <a:cubicBezTo>
                    <a:pt x="1568" y="4504"/>
                    <a:pt x="1744" y="5056"/>
                    <a:pt x="2120" y="5519"/>
                  </a:cubicBezTo>
                  <a:cubicBezTo>
                    <a:pt x="2009" y="5519"/>
                    <a:pt x="2009" y="5431"/>
                    <a:pt x="1921" y="5431"/>
                  </a:cubicBezTo>
                  <a:cubicBezTo>
                    <a:pt x="1753" y="5399"/>
                    <a:pt x="1562" y="5364"/>
                    <a:pt x="1348" y="5364"/>
                  </a:cubicBezTo>
                  <a:cubicBezTo>
                    <a:pt x="970" y="5364"/>
                    <a:pt x="521" y="5472"/>
                    <a:pt x="0" y="5895"/>
                  </a:cubicBezTo>
                  <a:lnTo>
                    <a:pt x="464" y="6535"/>
                  </a:lnTo>
                  <a:cubicBezTo>
                    <a:pt x="791" y="6298"/>
                    <a:pt x="1094" y="6228"/>
                    <a:pt x="1348" y="6228"/>
                  </a:cubicBezTo>
                  <a:cubicBezTo>
                    <a:pt x="1593" y="6228"/>
                    <a:pt x="1791" y="6293"/>
                    <a:pt x="1921" y="6336"/>
                  </a:cubicBezTo>
                  <a:cubicBezTo>
                    <a:pt x="1921" y="7440"/>
                    <a:pt x="2848" y="8367"/>
                    <a:pt x="4040" y="8367"/>
                  </a:cubicBezTo>
                  <a:cubicBezTo>
                    <a:pt x="4327" y="8367"/>
                    <a:pt x="4504" y="8367"/>
                    <a:pt x="4769" y="8279"/>
                  </a:cubicBezTo>
                  <a:lnTo>
                    <a:pt x="4769" y="8367"/>
                  </a:lnTo>
                  <a:cubicBezTo>
                    <a:pt x="4769" y="9206"/>
                    <a:pt x="5144" y="9846"/>
                    <a:pt x="5784" y="10310"/>
                  </a:cubicBezTo>
                  <a:lnTo>
                    <a:pt x="6248" y="9559"/>
                  </a:lnTo>
                  <a:cubicBezTo>
                    <a:pt x="5321" y="9007"/>
                    <a:pt x="5608" y="7992"/>
                    <a:pt x="5696" y="7727"/>
                  </a:cubicBezTo>
                  <a:lnTo>
                    <a:pt x="5696" y="7727"/>
                  </a:lnTo>
                  <a:cubicBezTo>
                    <a:pt x="6071" y="8102"/>
                    <a:pt x="6623" y="8367"/>
                    <a:pt x="7263" y="8367"/>
                  </a:cubicBezTo>
                  <a:cubicBezTo>
                    <a:pt x="8367" y="8367"/>
                    <a:pt x="9294" y="7550"/>
                    <a:pt x="9294" y="6446"/>
                  </a:cubicBezTo>
                  <a:cubicBezTo>
                    <a:pt x="9294" y="6071"/>
                    <a:pt x="9184" y="5696"/>
                    <a:pt x="9007" y="5431"/>
                  </a:cubicBezTo>
                  <a:lnTo>
                    <a:pt x="9184" y="5431"/>
                  </a:lnTo>
                  <a:cubicBezTo>
                    <a:pt x="9559" y="5519"/>
                    <a:pt x="9935" y="5784"/>
                    <a:pt x="10199" y="6159"/>
                  </a:cubicBezTo>
                  <a:lnTo>
                    <a:pt x="10950" y="5784"/>
                  </a:lnTo>
                  <a:cubicBezTo>
                    <a:pt x="10486" y="4967"/>
                    <a:pt x="9846" y="4680"/>
                    <a:pt x="9383" y="4592"/>
                  </a:cubicBezTo>
                  <a:cubicBezTo>
                    <a:pt x="9471" y="4415"/>
                    <a:pt x="9471" y="4128"/>
                    <a:pt x="9471" y="3864"/>
                  </a:cubicBezTo>
                  <a:cubicBezTo>
                    <a:pt x="9471" y="2760"/>
                    <a:pt x="8544" y="1921"/>
                    <a:pt x="7440" y="1921"/>
                  </a:cubicBezTo>
                  <a:cubicBezTo>
                    <a:pt x="7263" y="1921"/>
                    <a:pt x="7087" y="1921"/>
                    <a:pt x="6888" y="2031"/>
                  </a:cubicBezTo>
                  <a:lnTo>
                    <a:pt x="6888" y="1921"/>
                  </a:lnTo>
                  <a:cubicBezTo>
                    <a:pt x="7087" y="1192"/>
                    <a:pt x="6976" y="552"/>
                    <a:pt x="6535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9;p48">
              <a:extLst>
                <a:ext uri="{FF2B5EF4-FFF2-40B4-BE49-F238E27FC236}">
                  <a16:creationId xmlns:a16="http://schemas.microsoft.com/office/drawing/2014/main" id="{6A58AE38-EB8B-4B56-967D-41D70D947469}"/>
                </a:ext>
              </a:extLst>
            </p:cNvPr>
            <p:cNvSpPr/>
            <p:nvPr/>
          </p:nvSpPr>
          <p:spPr>
            <a:xfrm>
              <a:off x="7175100" y="1567975"/>
              <a:ext cx="134500" cy="257750"/>
            </a:xfrm>
            <a:custGeom>
              <a:avLst/>
              <a:gdLst/>
              <a:ahLst/>
              <a:cxnLst/>
              <a:rect l="l" t="t" r="r" b="b"/>
              <a:pathLst>
                <a:path w="5380" h="10310" extrusionOk="0">
                  <a:moveTo>
                    <a:pt x="964" y="0"/>
                  </a:moveTo>
                  <a:lnTo>
                    <a:pt x="302" y="552"/>
                  </a:lnTo>
                  <a:cubicBezTo>
                    <a:pt x="589" y="927"/>
                    <a:pt x="589" y="1192"/>
                    <a:pt x="500" y="1656"/>
                  </a:cubicBezTo>
                  <a:cubicBezTo>
                    <a:pt x="500" y="1744"/>
                    <a:pt x="412" y="1833"/>
                    <a:pt x="412" y="1921"/>
                  </a:cubicBezTo>
                  <a:cubicBezTo>
                    <a:pt x="302" y="1833"/>
                    <a:pt x="125" y="1744"/>
                    <a:pt x="37" y="1656"/>
                  </a:cubicBezTo>
                  <a:lnTo>
                    <a:pt x="37" y="8089"/>
                  </a:lnTo>
                  <a:lnTo>
                    <a:pt x="37" y="8089"/>
                  </a:lnTo>
                  <a:cubicBezTo>
                    <a:pt x="62" y="7928"/>
                    <a:pt x="101" y="7799"/>
                    <a:pt x="125" y="7727"/>
                  </a:cubicBezTo>
                  <a:lnTo>
                    <a:pt x="125" y="7727"/>
                  </a:lnTo>
                  <a:cubicBezTo>
                    <a:pt x="500" y="8102"/>
                    <a:pt x="1052" y="8367"/>
                    <a:pt x="1692" y="8367"/>
                  </a:cubicBezTo>
                  <a:cubicBezTo>
                    <a:pt x="2796" y="8367"/>
                    <a:pt x="3723" y="7550"/>
                    <a:pt x="3723" y="6446"/>
                  </a:cubicBezTo>
                  <a:cubicBezTo>
                    <a:pt x="3723" y="6071"/>
                    <a:pt x="3613" y="5696"/>
                    <a:pt x="3436" y="5431"/>
                  </a:cubicBezTo>
                  <a:lnTo>
                    <a:pt x="3613" y="5431"/>
                  </a:lnTo>
                  <a:cubicBezTo>
                    <a:pt x="3988" y="5519"/>
                    <a:pt x="4364" y="5784"/>
                    <a:pt x="4628" y="6159"/>
                  </a:cubicBezTo>
                  <a:lnTo>
                    <a:pt x="5379" y="5784"/>
                  </a:lnTo>
                  <a:cubicBezTo>
                    <a:pt x="4915" y="4967"/>
                    <a:pt x="4275" y="4680"/>
                    <a:pt x="3812" y="4592"/>
                  </a:cubicBezTo>
                  <a:cubicBezTo>
                    <a:pt x="3900" y="4415"/>
                    <a:pt x="3900" y="4128"/>
                    <a:pt x="3900" y="3864"/>
                  </a:cubicBezTo>
                  <a:cubicBezTo>
                    <a:pt x="3900" y="2760"/>
                    <a:pt x="2973" y="1921"/>
                    <a:pt x="1869" y="1921"/>
                  </a:cubicBezTo>
                  <a:cubicBezTo>
                    <a:pt x="1692" y="1921"/>
                    <a:pt x="1516" y="1921"/>
                    <a:pt x="1317" y="2031"/>
                  </a:cubicBezTo>
                  <a:lnTo>
                    <a:pt x="1317" y="1921"/>
                  </a:lnTo>
                  <a:cubicBezTo>
                    <a:pt x="1516" y="1192"/>
                    <a:pt x="1405" y="552"/>
                    <a:pt x="964" y="0"/>
                  </a:cubicBezTo>
                  <a:close/>
                  <a:moveTo>
                    <a:pt x="37" y="8089"/>
                  </a:moveTo>
                  <a:cubicBezTo>
                    <a:pt x="11" y="8254"/>
                    <a:pt x="0" y="8453"/>
                    <a:pt x="37" y="8658"/>
                  </a:cubicBezTo>
                  <a:lnTo>
                    <a:pt x="37" y="8658"/>
                  </a:lnTo>
                  <a:lnTo>
                    <a:pt x="37" y="8089"/>
                  </a:lnTo>
                  <a:close/>
                  <a:moveTo>
                    <a:pt x="37" y="8658"/>
                  </a:moveTo>
                  <a:lnTo>
                    <a:pt x="37" y="10111"/>
                  </a:lnTo>
                  <a:cubicBezTo>
                    <a:pt x="37" y="10199"/>
                    <a:pt x="125" y="10199"/>
                    <a:pt x="213" y="10310"/>
                  </a:cubicBezTo>
                  <a:lnTo>
                    <a:pt x="677" y="9559"/>
                  </a:lnTo>
                  <a:cubicBezTo>
                    <a:pt x="266" y="9315"/>
                    <a:pt x="94" y="8979"/>
                    <a:pt x="37" y="8658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50;p48">
              <a:extLst>
                <a:ext uri="{FF2B5EF4-FFF2-40B4-BE49-F238E27FC236}">
                  <a16:creationId xmlns:a16="http://schemas.microsoft.com/office/drawing/2014/main" id="{6804A65F-2639-4BF6-80A3-5559D4AEA3BF}"/>
                </a:ext>
              </a:extLst>
            </p:cNvPr>
            <p:cNvSpPr/>
            <p:nvPr/>
          </p:nvSpPr>
          <p:spPr>
            <a:xfrm>
              <a:off x="7171600" y="1673925"/>
              <a:ext cx="34225" cy="34250"/>
            </a:xfrm>
            <a:custGeom>
              <a:avLst/>
              <a:gdLst/>
              <a:ahLst/>
              <a:cxnLst/>
              <a:rect l="l" t="t" r="r" b="b"/>
              <a:pathLst>
                <a:path w="1369" h="1370" extrusionOk="0">
                  <a:moveTo>
                    <a:pt x="817" y="266"/>
                  </a:moveTo>
                  <a:cubicBezTo>
                    <a:pt x="817" y="354"/>
                    <a:pt x="905" y="354"/>
                    <a:pt x="905" y="354"/>
                  </a:cubicBezTo>
                  <a:cubicBezTo>
                    <a:pt x="994" y="442"/>
                    <a:pt x="994" y="442"/>
                    <a:pt x="994" y="553"/>
                  </a:cubicBezTo>
                  <a:lnTo>
                    <a:pt x="994" y="641"/>
                  </a:lnTo>
                  <a:lnTo>
                    <a:pt x="994" y="818"/>
                  </a:lnTo>
                  <a:cubicBezTo>
                    <a:pt x="994" y="906"/>
                    <a:pt x="994" y="906"/>
                    <a:pt x="905" y="906"/>
                  </a:cubicBezTo>
                  <a:cubicBezTo>
                    <a:pt x="905" y="994"/>
                    <a:pt x="905" y="994"/>
                    <a:pt x="817" y="994"/>
                  </a:cubicBezTo>
                  <a:cubicBezTo>
                    <a:pt x="817" y="1105"/>
                    <a:pt x="729" y="1105"/>
                    <a:pt x="640" y="1105"/>
                  </a:cubicBezTo>
                  <a:lnTo>
                    <a:pt x="552" y="1105"/>
                  </a:lnTo>
                  <a:cubicBezTo>
                    <a:pt x="442" y="994"/>
                    <a:pt x="442" y="994"/>
                    <a:pt x="353" y="994"/>
                  </a:cubicBezTo>
                  <a:lnTo>
                    <a:pt x="353" y="818"/>
                  </a:lnTo>
                  <a:cubicBezTo>
                    <a:pt x="353" y="818"/>
                    <a:pt x="265" y="729"/>
                    <a:pt x="265" y="641"/>
                  </a:cubicBezTo>
                  <a:lnTo>
                    <a:pt x="353" y="553"/>
                  </a:lnTo>
                  <a:lnTo>
                    <a:pt x="353" y="354"/>
                  </a:lnTo>
                  <a:cubicBezTo>
                    <a:pt x="442" y="354"/>
                    <a:pt x="442" y="354"/>
                    <a:pt x="552" y="266"/>
                  </a:cubicBezTo>
                  <a:close/>
                  <a:moveTo>
                    <a:pt x="640" y="1"/>
                  </a:moveTo>
                  <a:cubicBezTo>
                    <a:pt x="552" y="1"/>
                    <a:pt x="442" y="1"/>
                    <a:pt x="353" y="89"/>
                  </a:cubicBezTo>
                  <a:cubicBezTo>
                    <a:pt x="353" y="89"/>
                    <a:pt x="265" y="177"/>
                    <a:pt x="177" y="177"/>
                  </a:cubicBezTo>
                  <a:cubicBezTo>
                    <a:pt x="88" y="266"/>
                    <a:pt x="88" y="354"/>
                    <a:pt x="88" y="442"/>
                  </a:cubicBezTo>
                  <a:cubicBezTo>
                    <a:pt x="0" y="442"/>
                    <a:pt x="0" y="553"/>
                    <a:pt x="0" y="641"/>
                  </a:cubicBezTo>
                  <a:cubicBezTo>
                    <a:pt x="0" y="729"/>
                    <a:pt x="0" y="818"/>
                    <a:pt x="88" y="906"/>
                  </a:cubicBezTo>
                  <a:cubicBezTo>
                    <a:pt x="88" y="994"/>
                    <a:pt x="88" y="1105"/>
                    <a:pt x="177" y="1193"/>
                  </a:cubicBezTo>
                  <a:cubicBezTo>
                    <a:pt x="265" y="1193"/>
                    <a:pt x="265" y="1281"/>
                    <a:pt x="353" y="1281"/>
                  </a:cubicBezTo>
                  <a:cubicBezTo>
                    <a:pt x="442" y="1370"/>
                    <a:pt x="552" y="1370"/>
                    <a:pt x="640" y="1370"/>
                  </a:cubicBezTo>
                  <a:cubicBezTo>
                    <a:pt x="729" y="1370"/>
                    <a:pt x="817" y="1370"/>
                    <a:pt x="905" y="1281"/>
                  </a:cubicBezTo>
                  <a:cubicBezTo>
                    <a:pt x="994" y="1281"/>
                    <a:pt x="1104" y="1193"/>
                    <a:pt x="1192" y="1193"/>
                  </a:cubicBezTo>
                  <a:cubicBezTo>
                    <a:pt x="1192" y="1105"/>
                    <a:pt x="1281" y="994"/>
                    <a:pt x="1281" y="906"/>
                  </a:cubicBezTo>
                  <a:cubicBezTo>
                    <a:pt x="1281" y="818"/>
                    <a:pt x="1369" y="729"/>
                    <a:pt x="1369" y="641"/>
                  </a:cubicBezTo>
                  <a:cubicBezTo>
                    <a:pt x="1369" y="641"/>
                    <a:pt x="1281" y="553"/>
                    <a:pt x="1281" y="442"/>
                  </a:cubicBezTo>
                  <a:cubicBezTo>
                    <a:pt x="1281" y="354"/>
                    <a:pt x="1192" y="266"/>
                    <a:pt x="1192" y="177"/>
                  </a:cubicBezTo>
                  <a:cubicBezTo>
                    <a:pt x="1104" y="177"/>
                    <a:pt x="994" y="89"/>
                    <a:pt x="905" y="89"/>
                  </a:cubicBezTo>
                  <a:cubicBezTo>
                    <a:pt x="817" y="1"/>
                    <a:pt x="729" y="1"/>
                    <a:pt x="640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51;p48">
              <a:extLst>
                <a:ext uri="{FF2B5EF4-FFF2-40B4-BE49-F238E27FC236}">
                  <a16:creationId xmlns:a16="http://schemas.microsoft.com/office/drawing/2014/main" id="{345B637B-D2DD-4A0C-A4E3-91D832DB340E}"/>
                </a:ext>
              </a:extLst>
            </p:cNvPr>
            <p:cNvSpPr/>
            <p:nvPr/>
          </p:nvSpPr>
          <p:spPr>
            <a:xfrm>
              <a:off x="7176000" y="1673925"/>
              <a:ext cx="29825" cy="34250"/>
            </a:xfrm>
            <a:custGeom>
              <a:avLst/>
              <a:gdLst/>
              <a:ahLst/>
              <a:cxnLst/>
              <a:rect l="l" t="t" r="r" b="b"/>
              <a:pathLst>
                <a:path w="1193" h="1370" extrusionOk="0">
                  <a:moveTo>
                    <a:pt x="641" y="266"/>
                  </a:moveTo>
                  <a:cubicBezTo>
                    <a:pt x="641" y="354"/>
                    <a:pt x="729" y="354"/>
                    <a:pt x="729" y="354"/>
                  </a:cubicBezTo>
                  <a:cubicBezTo>
                    <a:pt x="818" y="442"/>
                    <a:pt x="818" y="442"/>
                    <a:pt x="818" y="553"/>
                  </a:cubicBezTo>
                  <a:lnTo>
                    <a:pt x="818" y="641"/>
                  </a:lnTo>
                  <a:lnTo>
                    <a:pt x="818" y="818"/>
                  </a:lnTo>
                  <a:cubicBezTo>
                    <a:pt x="818" y="906"/>
                    <a:pt x="818" y="906"/>
                    <a:pt x="729" y="906"/>
                  </a:cubicBezTo>
                  <a:cubicBezTo>
                    <a:pt x="729" y="994"/>
                    <a:pt x="729" y="994"/>
                    <a:pt x="641" y="994"/>
                  </a:cubicBezTo>
                  <a:cubicBezTo>
                    <a:pt x="641" y="1105"/>
                    <a:pt x="553" y="1105"/>
                    <a:pt x="464" y="1105"/>
                  </a:cubicBezTo>
                  <a:lnTo>
                    <a:pt x="376" y="1105"/>
                  </a:lnTo>
                  <a:cubicBezTo>
                    <a:pt x="266" y="994"/>
                    <a:pt x="266" y="994"/>
                    <a:pt x="177" y="994"/>
                  </a:cubicBezTo>
                  <a:lnTo>
                    <a:pt x="177" y="818"/>
                  </a:lnTo>
                  <a:cubicBezTo>
                    <a:pt x="177" y="818"/>
                    <a:pt x="89" y="729"/>
                    <a:pt x="89" y="641"/>
                  </a:cubicBezTo>
                  <a:lnTo>
                    <a:pt x="177" y="553"/>
                  </a:lnTo>
                  <a:lnTo>
                    <a:pt x="177" y="354"/>
                  </a:lnTo>
                  <a:cubicBezTo>
                    <a:pt x="266" y="354"/>
                    <a:pt x="266" y="354"/>
                    <a:pt x="376" y="266"/>
                  </a:cubicBezTo>
                  <a:close/>
                  <a:moveTo>
                    <a:pt x="464" y="1"/>
                  </a:moveTo>
                  <a:cubicBezTo>
                    <a:pt x="376" y="1"/>
                    <a:pt x="266" y="1"/>
                    <a:pt x="177" y="89"/>
                  </a:cubicBezTo>
                  <a:cubicBezTo>
                    <a:pt x="177" y="89"/>
                    <a:pt x="89" y="177"/>
                    <a:pt x="1" y="177"/>
                  </a:cubicBezTo>
                  <a:lnTo>
                    <a:pt x="1" y="266"/>
                  </a:lnTo>
                  <a:lnTo>
                    <a:pt x="1" y="1105"/>
                  </a:lnTo>
                  <a:lnTo>
                    <a:pt x="1" y="1193"/>
                  </a:lnTo>
                  <a:cubicBezTo>
                    <a:pt x="89" y="1193"/>
                    <a:pt x="89" y="1281"/>
                    <a:pt x="177" y="1281"/>
                  </a:cubicBezTo>
                  <a:cubicBezTo>
                    <a:pt x="266" y="1370"/>
                    <a:pt x="376" y="1370"/>
                    <a:pt x="464" y="1370"/>
                  </a:cubicBezTo>
                  <a:cubicBezTo>
                    <a:pt x="553" y="1370"/>
                    <a:pt x="641" y="1370"/>
                    <a:pt x="729" y="1281"/>
                  </a:cubicBezTo>
                  <a:cubicBezTo>
                    <a:pt x="818" y="1281"/>
                    <a:pt x="928" y="1193"/>
                    <a:pt x="1016" y="1193"/>
                  </a:cubicBezTo>
                  <a:cubicBezTo>
                    <a:pt x="1016" y="1105"/>
                    <a:pt x="1105" y="994"/>
                    <a:pt x="1105" y="906"/>
                  </a:cubicBezTo>
                  <a:cubicBezTo>
                    <a:pt x="1105" y="818"/>
                    <a:pt x="1193" y="729"/>
                    <a:pt x="1193" y="641"/>
                  </a:cubicBezTo>
                  <a:cubicBezTo>
                    <a:pt x="1193" y="641"/>
                    <a:pt x="1105" y="553"/>
                    <a:pt x="1105" y="442"/>
                  </a:cubicBezTo>
                  <a:cubicBezTo>
                    <a:pt x="1105" y="354"/>
                    <a:pt x="1016" y="266"/>
                    <a:pt x="1016" y="177"/>
                  </a:cubicBezTo>
                  <a:cubicBezTo>
                    <a:pt x="928" y="177"/>
                    <a:pt x="818" y="89"/>
                    <a:pt x="729" y="89"/>
                  </a:cubicBezTo>
                  <a:cubicBezTo>
                    <a:pt x="641" y="1"/>
                    <a:pt x="553" y="1"/>
                    <a:pt x="464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2;p48">
              <a:extLst>
                <a:ext uri="{FF2B5EF4-FFF2-40B4-BE49-F238E27FC236}">
                  <a16:creationId xmlns:a16="http://schemas.microsoft.com/office/drawing/2014/main" id="{15830384-605A-45B3-8AEC-5CC406DBDFD2}"/>
                </a:ext>
              </a:extLst>
            </p:cNvPr>
            <p:cNvSpPr/>
            <p:nvPr/>
          </p:nvSpPr>
          <p:spPr>
            <a:xfrm>
              <a:off x="7157800" y="1542575"/>
              <a:ext cx="50250" cy="50800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442" y="1"/>
                  </a:moveTo>
                  <a:lnTo>
                    <a:pt x="552" y="729"/>
                  </a:lnTo>
                  <a:lnTo>
                    <a:pt x="0" y="1193"/>
                  </a:lnTo>
                  <a:lnTo>
                    <a:pt x="729" y="1281"/>
                  </a:lnTo>
                  <a:lnTo>
                    <a:pt x="994" y="2032"/>
                  </a:lnTo>
                  <a:lnTo>
                    <a:pt x="1281" y="1281"/>
                  </a:lnTo>
                  <a:lnTo>
                    <a:pt x="2009" y="1281"/>
                  </a:lnTo>
                  <a:lnTo>
                    <a:pt x="1457" y="729"/>
                  </a:lnTo>
                  <a:lnTo>
                    <a:pt x="1656" y="89"/>
                  </a:lnTo>
                  <a:lnTo>
                    <a:pt x="994" y="376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3;p48">
              <a:extLst>
                <a:ext uri="{FF2B5EF4-FFF2-40B4-BE49-F238E27FC236}">
                  <a16:creationId xmlns:a16="http://schemas.microsoft.com/office/drawing/2014/main" id="{5873C564-97E5-423F-B9FB-E1B589C2BCD3}"/>
                </a:ext>
              </a:extLst>
            </p:cNvPr>
            <p:cNvSpPr/>
            <p:nvPr/>
          </p:nvSpPr>
          <p:spPr>
            <a:xfrm>
              <a:off x="7168825" y="1798100"/>
              <a:ext cx="48600" cy="50250"/>
            </a:xfrm>
            <a:custGeom>
              <a:avLst/>
              <a:gdLst/>
              <a:ahLst/>
              <a:cxnLst/>
              <a:rect l="l" t="t" r="r" b="b"/>
              <a:pathLst>
                <a:path w="1944" h="2010" extrusionOk="0">
                  <a:moveTo>
                    <a:pt x="751" y="1"/>
                  </a:moveTo>
                  <a:lnTo>
                    <a:pt x="663" y="729"/>
                  </a:lnTo>
                  <a:lnTo>
                    <a:pt x="1" y="994"/>
                  </a:lnTo>
                  <a:lnTo>
                    <a:pt x="663" y="1281"/>
                  </a:lnTo>
                  <a:lnTo>
                    <a:pt x="751" y="2010"/>
                  </a:lnTo>
                  <a:lnTo>
                    <a:pt x="1215" y="1458"/>
                  </a:lnTo>
                  <a:lnTo>
                    <a:pt x="1943" y="1657"/>
                  </a:lnTo>
                  <a:lnTo>
                    <a:pt x="1568" y="994"/>
                  </a:lnTo>
                  <a:lnTo>
                    <a:pt x="1943" y="354"/>
                  </a:lnTo>
                  <a:lnTo>
                    <a:pt x="1215" y="553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4;p48">
              <a:extLst>
                <a:ext uri="{FF2B5EF4-FFF2-40B4-BE49-F238E27FC236}">
                  <a16:creationId xmlns:a16="http://schemas.microsoft.com/office/drawing/2014/main" id="{6A4C62AD-E9DD-4BF4-A4B9-7B755EDFEAEA}"/>
                </a:ext>
              </a:extLst>
            </p:cNvPr>
            <p:cNvSpPr/>
            <p:nvPr/>
          </p:nvSpPr>
          <p:spPr>
            <a:xfrm>
              <a:off x="7081625" y="1565750"/>
              <a:ext cx="37000" cy="39225"/>
            </a:xfrm>
            <a:custGeom>
              <a:avLst/>
              <a:gdLst/>
              <a:ahLst/>
              <a:cxnLst/>
              <a:rect l="l" t="t" r="r" b="b"/>
              <a:pathLst>
                <a:path w="1480" h="1569" extrusionOk="0">
                  <a:moveTo>
                    <a:pt x="553" y="1"/>
                  </a:moveTo>
                  <a:lnTo>
                    <a:pt x="553" y="553"/>
                  </a:lnTo>
                  <a:lnTo>
                    <a:pt x="1" y="818"/>
                  </a:lnTo>
                  <a:lnTo>
                    <a:pt x="553" y="1016"/>
                  </a:lnTo>
                  <a:lnTo>
                    <a:pt x="553" y="1568"/>
                  </a:lnTo>
                  <a:lnTo>
                    <a:pt x="928" y="1193"/>
                  </a:lnTo>
                  <a:lnTo>
                    <a:pt x="1480" y="1281"/>
                  </a:lnTo>
                  <a:lnTo>
                    <a:pt x="1480" y="1281"/>
                  </a:lnTo>
                  <a:lnTo>
                    <a:pt x="1193" y="818"/>
                  </a:lnTo>
                  <a:lnTo>
                    <a:pt x="1480" y="266"/>
                  </a:lnTo>
                  <a:lnTo>
                    <a:pt x="928" y="465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55;p48">
              <a:extLst>
                <a:ext uri="{FF2B5EF4-FFF2-40B4-BE49-F238E27FC236}">
                  <a16:creationId xmlns:a16="http://schemas.microsoft.com/office/drawing/2014/main" id="{1E0FFFB3-3720-4319-8EF2-ED87D48DAE78}"/>
                </a:ext>
              </a:extLst>
            </p:cNvPr>
            <p:cNvSpPr/>
            <p:nvPr/>
          </p:nvSpPr>
          <p:spPr>
            <a:xfrm>
              <a:off x="7237825" y="1586175"/>
              <a:ext cx="41400" cy="39225"/>
            </a:xfrm>
            <a:custGeom>
              <a:avLst/>
              <a:gdLst/>
              <a:ahLst/>
              <a:cxnLst/>
              <a:rect l="l" t="t" r="r" b="b"/>
              <a:pathLst>
                <a:path w="1656" h="1569" extrusionOk="0">
                  <a:moveTo>
                    <a:pt x="1214" y="1"/>
                  </a:moveTo>
                  <a:lnTo>
                    <a:pt x="751" y="288"/>
                  </a:lnTo>
                  <a:lnTo>
                    <a:pt x="199" y="89"/>
                  </a:lnTo>
                  <a:lnTo>
                    <a:pt x="376" y="641"/>
                  </a:lnTo>
                  <a:lnTo>
                    <a:pt x="0" y="1105"/>
                  </a:lnTo>
                  <a:lnTo>
                    <a:pt x="662" y="1105"/>
                  </a:lnTo>
                  <a:lnTo>
                    <a:pt x="927" y="1568"/>
                  </a:lnTo>
                  <a:lnTo>
                    <a:pt x="1104" y="1016"/>
                  </a:lnTo>
                  <a:lnTo>
                    <a:pt x="1656" y="928"/>
                  </a:lnTo>
                  <a:lnTo>
                    <a:pt x="1214" y="553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56;p48">
              <a:extLst>
                <a:ext uri="{FF2B5EF4-FFF2-40B4-BE49-F238E27FC236}">
                  <a16:creationId xmlns:a16="http://schemas.microsoft.com/office/drawing/2014/main" id="{F010ECE8-4E48-4ACF-9DE4-1EEE22C1BDFF}"/>
                </a:ext>
              </a:extLst>
            </p:cNvPr>
            <p:cNvSpPr/>
            <p:nvPr/>
          </p:nvSpPr>
          <p:spPr>
            <a:xfrm>
              <a:off x="7099850" y="1784325"/>
              <a:ext cx="37000" cy="34225"/>
            </a:xfrm>
            <a:custGeom>
              <a:avLst/>
              <a:gdLst/>
              <a:ahLst/>
              <a:cxnLst/>
              <a:rect l="l" t="t" r="r" b="b"/>
              <a:pathLst>
                <a:path w="1480" h="1369" extrusionOk="0">
                  <a:moveTo>
                    <a:pt x="751" y="0"/>
                  </a:moveTo>
                  <a:lnTo>
                    <a:pt x="552" y="442"/>
                  </a:lnTo>
                  <a:lnTo>
                    <a:pt x="0" y="552"/>
                  </a:lnTo>
                  <a:lnTo>
                    <a:pt x="376" y="905"/>
                  </a:lnTo>
                  <a:lnTo>
                    <a:pt x="287" y="1369"/>
                  </a:lnTo>
                  <a:lnTo>
                    <a:pt x="751" y="1104"/>
                  </a:lnTo>
                  <a:lnTo>
                    <a:pt x="1214" y="1369"/>
                  </a:lnTo>
                  <a:lnTo>
                    <a:pt x="1104" y="817"/>
                  </a:lnTo>
                  <a:lnTo>
                    <a:pt x="1479" y="442"/>
                  </a:lnTo>
                  <a:lnTo>
                    <a:pt x="927" y="44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57;p48">
              <a:extLst>
                <a:ext uri="{FF2B5EF4-FFF2-40B4-BE49-F238E27FC236}">
                  <a16:creationId xmlns:a16="http://schemas.microsoft.com/office/drawing/2014/main" id="{F65B4B38-07A7-4EA4-9474-28AC6D94642E}"/>
                </a:ext>
              </a:extLst>
            </p:cNvPr>
            <p:cNvSpPr/>
            <p:nvPr/>
          </p:nvSpPr>
          <p:spPr>
            <a:xfrm>
              <a:off x="7019825" y="170152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1192" y="1"/>
                  </a:moveTo>
                  <a:lnTo>
                    <a:pt x="729" y="442"/>
                  </a:lnTo>
                  <a:lnTo>
                    <a:pt x="89" y="266"/>
                  </a:lnTo>
                  <a:lnTo>
                    <a:pt x="89" y="266"/>
                  </a:lnTo>
                  <a:lnTo>
                    <a:pt x="353" y="817"/>
                  </a:lnTo>
                  <a:lnTo>
                    <a:pt x="0" y="1369"/>
                  </a:lnTo>
                  <a:lnTo>
                    <a:pt x="640" y="1281"/>
                  </a:lnTo>
                  <a:lnTo>
                    <a:pt x="994" y="1833"/>
                  </a:lnTo>
                  <a:lnTo>
                    <a:pt x="1192" y="1193"/>
                  </a:lnTo>
                  <a:lnTo>
                    <a:pt x="1833" y="994"/>
                  </a:lnTo>
                  <a:lnTo>
                    <a:pt x="1281" y="641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58;p48">
              <a:extLst>
                <a:ext uri="{FF2B5EF4-FFF2-40B4-BE49-F238E27FC236}">
                  <a16:creationId xmlns:a16="http://schemas.microsoft.com/office/drawing/2014/main" id="{C1445B56-A814-4584-B1B6-780E79498821}"/>
                </a:ext>
              </a:extLst>
            </p:cNvPr>
            <p:cNvSpPr/>
            <p:nvPr/>
          </p:nvSpPr>
          <p:spPr>
            <a:xfrm>
              <a:off x="7279200" y="1692150"/>
              <a:ext cx="48600" cy="43625"/>
            </a:xfrm>
            <a:custGeom>
              <a:avLst/>
              <a:gdLst/>
              <a:ahLst/>
              <a:cxnLst/>
              <a:rect l="l" t="t" r="r" b="b"/>
              <a:pathLst>
                <a:path w="1944" h="1745" extrusionOk="0">
                  <a:moveTo>
                    <a:pt x="1016" y="0"/>
                  </a:moveTo>
                  <a:lnTo>
                    <a:pt x="663" y="552"/>
                  </a:lnTo>
                  <a:lnTo>
                    <a:pt x="1" y="641"/>
                  </a:lnTo>
                  <a:lnTo>
                    <a:pt x="464" y="1104"/>
                  </a:lnTo>
                  <a:lnTo>
                    <a:pt x="376" y="1744"/>
                  </a:lnTo>
                  <a:lnTo>
                    <a:pt x="928" y="1369"/>
                  </a:lnTo>
                  <a:lnTo>
                    <a:pt x="1480" y="1744"/>
                  </a:lnTo>
                  <a:lnTo>
                    <a:pt x="1392" y="1104"/>
                  </a:lnTo>
                  <a:lnTo>
                    <a:pt x="1944" y="641"/>
                  </a:lnTo>
                  <a:lnTo>
                    <a:pt x="1215" y="552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59;p48">
              <a:extLst>
                <a:ext uri="{FF2B5EF4-FFF2-40B4-BE49-F238E27FC236}">
                  <a16:creationId xmlns:a16="http://schemas.microsoft.com/office/drawing/2014/main" id="{89B29149-7E4A-4BC9-A21F-3348A1E38563}"/>
                </a:ext>
              </a:extLst>
            </p:cNvPr>
            <p:cNvSpPr/>
            <p:nvPr/>
          </p:nvSpPr>
          <p:spPr>
            <a:xfrm>
              <a:off x="7104800" y="1673925"/>
              <a:ext cx="27625" cy="34250"/>
            </a:xfrm>
            <a:custGeom>
              <a:avLst/>
              <a:gdLst/>
              <a:ahLst/>
              <a:cxnLst/>
              <a:rect l="l" t="t" r="r" b="b"/>
              <a:pathLst>
                <a:path w="1105" h="1370" extrusionOk="0">
                  <a:moveTo>
                    <a:pt x="729" y="266"/>
                  </a:moveTo>
                  <a:lnTo>
                    <a:pt x="729" y="354"/>
                  </a:lnTo>
                  <a:lnTo>
                    <a:pt x="729" y="553"/>
                  </a:lnTo>
                  <a:lnTo>
                    <a:pt x="266" y="553"/>
                  </a:lnTo>
                  <a:lnTo>
                    <a:pt x="266" y="266"/>
                  </a:lnTo>
                  <a:close/>
                  <a:moveTo>
                    <a:pt x="729" y="818"/>
                  </a:moveTo>
                  <a:lnTo>
                    <a:pt x="818" y="906"/>
                  </a:lnTo>
                  <a:cubicBezTo>
                    <a:pt x="818" y="994"/>
                    <a:pt x="729" y="994"/>
                    <a:pt x="729" y="994"/>
                  </a:cubicBezTo>
                  <a:cubicBezTo>
                    <a:pt x="729" y="1105"/>
                    <a:pt x="729" y="1105"/>
                    <a:pt x="641" y="1105"/>
                  </a:cubicBezTo>
                  <a:lnTo>
                    <a:pt x="266" y="1105"/>
                  </a:lnTo>
                  <a:lnTo>
                    <a:pt x="266" y="818"/>
                  </a:lnTo>
                  <a:close/>
                  <a:moveTo>
                    <a:pt x="1" y="1"/>
                  </a:moveTo>
                  <a:lnTo>
                    <a:pt x="1" y="1370"/>
                  </a:lnTo>
                  <a:lnTo>
                    <a:pt x="818" y="1370"/>
                  </a:lnTo>
                  <a:cubicBezTo>
                    <a:pt x="906" y="1281"/>
                    <a:pt x="906" y="1281"/>
                    <a:pt x="1016" y="1281"/>
                  </a:cubicBezTo>
                  <a:cubicBezTo>
                    <a:pt x="1016" y="1281"/>
                    <a:pt x="1016" y="1193"/>
                    <a:pt x="1105" y="1193"/>
                  </a:cubicBezTo>
                  <a:lnTo>
                    <a:pt x="1105" y="994"/>
                  </a:lnTo>
                  <a:cubicBezTo>
                    <a:pt x="1105" y="906"/>
                    <a:pt x="1105" y="818"/>
                    <a:pt x="1016" y="818"/>
                  </a:cubicBezTo>
                  <a:cubicBezTo>
                    <a:pt x="1016" y="729"/>
                    <a:pt x="906" y="641"/>
                    <a:pt x="818" y="641"/>
                  </a:cubicBezTo>
                  <a:cubicBezTo>
                    <a:pt x="906" y="641"/>
                    <a:pt x="1016" y="553"/>
                    <a:pt x="1016" y="553"/>
                  </a:cubicBezTo>
                  <a:lnTo>
                    <a:pt x="1016" y="354"/>
                  </a:lnTo>
                  <a:lnTo>
                    <a:pt x="1016" y="177"/>
                  </a:lnTo>
                  <a:lnTo>
                    <a:pt x="1016" y="89"/>
                  </a:lnTo>
                  <a:cubicBezTo>
                    <a:pt x="906" y="89"/>
                    <a:pt x="906" y="89"/>
                    <a:pt x="818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0;p48">
              <a:extLst>
                <a:ext uri="{FF2B5EF4-FFF2-40B4-BE49-F238E27FC236}">
                  <a16:creationId xmlns:a16="http://schemas.microsoft.com/office/drawing/2014/main" id="{69CD6FF4-ADB3-485B-A54E-454AE2F58A04}"/>
                </a:ext>
              </a:extLst>
            </p:cNvPr>
            <p:cNvSpPr/>
            <p:nvPr/>
          </p:nvSpPr>
          <p:spPr>
            <a:xfrm>
              <a:off x="7134625" y="1673925"/>
              <a:ext cx="34225" cy="34250"/>
            </a:xfrm>
            <a:custGeom>
              <a:avLst/>
              <a:gdLst/>
              <a:ahLst/>
              <a:cxnLst/>
              <a:rect l="l" t="t" r="r" b="b"/>
              <a:pathLst>
                <a:path w="1369" h="1370" extrusionOk="0">
                  <a:moveTo>
                    <a:pt x="817" y="266"/>
                  </a:moveTo>
                  <a:lnTo>
                    <a:pt x="927" y="354"/>
                  </a:lnTo>
                  <a:cubicBezTo>
                    <a:pt x="1016" y="442"/>
                    <a:pt x="1016" y="442"/>
                    <a:pt x="1016" y="553"/>
                  </a:cubicBezTo>
                  <a:lnTo>
                    <a:pt x="1016" y="641"/>
                  </a:lnTo>
                  <a:lnTo>
                    <a:pt x="1016" y="818"/>
                  </a:lnTo>
                  <a:cubicBezTo>
                    <a:pt x="1016" y="906"/>
                    <a:pt x="1016" y="906"/>
                    <a:pt x="927" y="906"/>
                  </a:cubicBezTo>
                  <a:cubicBezTo>
                    <a:pt x="927" y="994"/>
                    <a:pt x="927" y="994"/>
                    <a:pt x="817" y="994"/>
                  </a:cubicBezTo>
                  <a:cubicBezTo>
                    <a:pt x="817" y="1105"/>
                    <a:pt x="729" y="1105"/>
                    <a:pt x="729" y="1105"/>
                  </a:cubicBezTo>
                  <a:lnTo>
                    <a:pt x="552" y="1105"/>
                  </a:lnTo>
                  <a:lnTo>
                    <a:pt x="464" y="994"/>
                  </a:lnTo>
                  <a:cubicBezTo>
                    <a:pt x="375" y="906"/>
                    <a:pt x="375" y="906"/>
                    <a:pt x="375" y="818"/>
                  </a:cubicBezTo>
                  <a:lnTo>
                    <a:pt x="375" y="641"/>
                  </a:lnTo>
                  <a:lnTo>
                    <a:pt x="375" y="553"/>
                  </a:lnTo>
                  <a:cubicBezTo>
                    <a:pt x="375" y="442"/>
                    <a:pt x="375" y="442"/>
                    <a:pt x="464" y="354"/>
                  </a:cubicBezTo>
                  <a:lnTo>
                    <a:pt x="552" y="266"/>
                  </a:lnTo>
                  <a:close/>
                  <a:moveTo>
                    <a:pt x="729" y="1"/>
                  </a:moveTo>
                  <a:cubicBezTo>
                    <a:pt x="640" y="1"/>
                    <a:pt x="552" y="1"/>
                    <a:pt x="464" y="89"/>
                  </a:cubicBezTo>
                  <a:cubicBezTo>
                    <a:pt x="375" y="89"/>
                    <a:pt x="265" y="177"/>
                    <a:pt x="177" y="177"/>
                  </a:cubicBezTo>
                  <a:cubicBezTo>
                    <a:pt x="177" y="266"/>
                    <a:pt x="88" y="354"/>
                    <a:pt x="88" y="442"/>
                  </a:cubicBezTo>
                  <a:cubicBezTo>
                    <a:pt x="0" y="442"/>
                    <a:pt x="0" y="553"/>
                    <a:pt x="0" y="641"/>
                  </a:cubicBezTo>
                  <a:cubicBezTo>
                    <a:pt x="0" y="729"/>
                    <a:pt x="0" y="818"/>
                    <a:pt x="88" y="906"/>
                  </a:cubicBezTo>
                  <a:cubicBezTo>
                    <a:pt x="88" y="994"/>
                    <a:pt x="177" y="1105"/>
                    <a:pt x="177" y="1193"/>
                  </a:cubicBezTo>
                  <a:cubicBezTo>
                    <a:pt x="265" y="1193"/>
                    <a:pt x="375" y="1281"/>
                    <a:pt x="464" y="1281"/>
                  </a:cubicBezTo>
                  <a:cubicBezTo>
                    <a:pt x="464" y="1370"/>
                    <a:pt x="552" y="1370"/>
                    <a:pt x="729" y="1370"/>
                  </a:cubicBezTo>
                  <a:cubicBezTo>
                    <a:pt x="817" y="1370"/>
                    <a:pt x="927" y="1370"/>
                    <a:pt x="927" y="1281"/>
                  </a:cubicBezTo>
                  <a:cubicBezTo>
                    <a:pt x="1016" y="1281"/>
                    <a:pt x="1104" y="1193"/>
                    <a:pt x="1192" y="1193"/>
                  </a:cubicBezTo>
                  <a:cubicBezTo>
                    <a:pt x="1192" y="1105"/>
                    <a:pt x="1280" y="994"/>
                    <a:pt x="1280" y="906"/>
                  </a:cubicBezTo>
                  <a:cubicBezTo>
                    <a:pt x="1369" y="818"/>
                    <a:pt x="1369" y="729"/>
                    <a:pt x="1369" y="641"/>
                  </a:cubicBezTo>
                  <a:cubicBezTo>
                    <a:pt x="1369" y="641"/>
                    <a:pt x="1369" y="553"/>
                    <a:pt x="1280" y="442"/>
                  </a:cubicBezTo>
                  <a:cubicBezTo>
                    <a:pt x="1280" y="354"/>
                    <a:pt x="1280" y="266"/>
                    <a:pt x="1192" y="177"/>
                  </a:cubicBezTo>
                  <a:cubicBezTo>
                    <a:pt x="1104" y="177"/>
                    <a:pt x="1016" y="89"/>
                    <a:pt x="1016" y="89"/>
                  </a:cubicBezTo>
                  <a:cubicBezTo>
                    <a:pt x="927" y="1"/>
                    <a:pt x="817" y="1"/>
                    <a:pt x="729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1;p48">
              <a:extLst>
                <a:ext uri="{FF2B5EF4-FFF2-40B4-BE49-F238E27FC236}">
                  <a16:creationId xmlns:a16="http://schemas.microsoft.com/office/drawing/2014/main" id="{A98FFAAF-DDC0-4A85-8EF7-02ECA63ECD0B}"/>
                </a:ext>
              </a:extLst>
            </p:cNvPr>
            <p:cNvSpPr/>
            <p:nvPr/>
          </p:nvSpPr>
          <p:spPr>
            <a:xfrm>
              <a:off x="7210225" y="1673925"/>
              <a:ext cx="34800" cy="34250"/>
            </a:xfrm>
            <a:custGeom>
              <a:avLst/>
              <a:gdLst/>
              <a:ahLst/>
              <a:cxnLst/>
              <a:rect l="l" t="t" r="r" b="b"/>
              <a:pathLst>
                <a:path w="1392" h="1370" extrusionOk="0">
                  <a:moveTo>
                    <a:pt x="0" y="1"/>
                  </a:moveTo>
                  <a:lnTo>
                    <a:pt x="0" y="1370"/>
                  </a:lnTo>
                  <a:lnTo>
                    <a:pt x="287" y="1370"/>
                  </a:lnTo>
                  <a:lnTo>
                    <a:pt x="287" y="553"/>
                  </a:lnTo>
                  <a:lnTo>
                    <a:pt x="552" y="1105"/>
                  </a:lnTo>
                  <a:lnTo>
                    <a:pt x="751" y="1105"/>
                  </a:lnTo>
                  <a:lnTo>
                    <a:pt x="1016" y="553"/>
                  </a:lnTo>
                  <a:lnTo>
                    <a:pt x="1016" y="1370"/>
                  </a:lnTo>
                  <a:lnTo>
                    <a:pt x="1391" y="1370"/>
                  </a:lnTo>
                  <a:lnTo>
                    <a:pt x="1391" y="1"/>
                  </a:lnTo>
                  <a:lnTo>
                    <a:pt x="1016" y="1"/>
                  </a:lnTo>
                  <a:lnTo>
                    <a:pt x="663" y="72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318;p48">
            <a:extLst>
              <a:ext uri="{FF2B5EF4-FFF2-40B4-BE49-F238E27FC236}">
                <a16:creationId xmlns:a16="http://schemas.microsoft.com/office/drawing/2014/main" id="{9573C6E3-2A5D-419F-8900-5175D02B8E5C}"/>
              </a:ext>
            </a:extLst>
          </p:cNvPr>
          <p:cNvGrpSpPr/>
          <p:nvPr/>
        </p:nvGrpSpPr>
        <p:grpSpPr>
          <a:xfrm>
            <a:off x="1487696" y="952321"/>
            <a:ext cx="746300" cy="746350"/>
            <a:chOff x="2678050" y="3216475"/>
            <a:chExt cx="368125" cy="368150"/>
          </a:xfrm>
        </p:grpSpPr>
        <p:sp>
          <p:nvSpPr>
            <p:cNvPr id="116" name="Google Shape;319;p48">
              <a:extLst>
                <a:ext uri="{FF2B5EF4-FFF2-40B4-BE49-F238E27FC236}">
                  <a16:creationId xmlns:a16="http://schemas.microsoft.com/office/drawing/2014/main" id="{0DBD6E83-EE14-4624-A42D-58F5FE0C847C}"/>
                </a:ext>
              </a:extLst>
            </p:cNvPr>
            <p:cNvSpPr/>
            <p:nvPr/>
          </p:nvSpPr>
          <p:spPr>
            <a:xfrm>
              <a:off x="2678050" y="3216475"/>
              <a:ext cx="368125" cy="328575"/>
            </a:xfrm>
            <a:custGeom>
              <a:avLst/>
              <a:gdLst/>
              <a:ahLst/>
              <a:cxnLst/>
              <a:rect l="l" t="t" r="r" b="b"/>
              <a:pathLst>
                <a:path w="14725" h="13143" extrusionOk="0">
                  <a:moveTo>
                    <a:pt x="7352" y="1"/>
                  </a:moveTo>
                  <a:cubicBezTo>
                    <a:pt x="3312" y="1"/>
                    <a:pt x="0" y="3312"/>
                    <a:pt x="0" y="7374"/>
                  </a:cubicBezTo>
                  <a:cubicBezTo>
                    <a:pt x="0" y="9383"/>
                    <a:pt x="817" y="11237"/>
                    <a:pt x="2208" y="12606"/>
                  </a:cubicBezTo>
                  <a:cubicBezTo>
                    <a:pt x="2599" y="13004"/>
                    <a:pt x="3044" y="13143"/>
                    <a:pt x="3531" y="13143"/>
                  </a:cubicBezTo>
                  <a:cubicBezTo>
                    <a:pt x="4637" y="13143"/>
                    <a:pt x="5957" y="12430"/>
                    <a:pt x="7352" y="12430"/>
                  </a:cubicBezTo>
                  <a:cubicBezTo>
                    <a:pt x="8762" y="12430"/>
                    <a:pt x="10076" y="13143"/>
                    <a:pt x="11213" y="13143"/>
                  </a:cubicBezTo>
                  <a:cubicBezTo>
                    <a:pt x="11714" y="13143"/>
                    <a:pt x="12181" y="13004"/>
                    <a:pt x="12606" y="12606"/>
                  </a:cubicBezTo>
                  <a:cubicBezTo>
                    <a:pt x="13886" y="11237"/>
                    <a:pt x="14725" y="9383"/>
                    <a:pt x="14725" y="7374"/>
                  </a:cubicBezTo>
                  <a:cubicBezTo>
                    <a:pt x="14725" y="3312"/>
                    <a:pt x="11414" y="1"/>
                    <a:pt x="7352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20;p48">
              <a:extLst>
                <a:ext uri="{FF2B5EF4-FFF2-40B4-BE49-F238E27FC236}">
                  <a16:creationId xmlns:a16="http://schemas.microsoft.com/office/drawing/2014/main" id="{59B1181D-F6FA-4E7E-A698-24BC1C92E3C8}"/>
                </a:ext>
              </a:extLst>
            </p:cNvPr>
            <p:cNvSpPr/>
            <p:nvPr/>
          </p:nvSpPr>
          <p:spPr>
            <a:xfrm>
              <a:off x="2733225" y="3237450"/>
              <a:ext cx="312950" cy="307600"/>
            </a:xfrm>
            <a:custGeom>
              <a:avLst/>
              <a:gdLst/>
              <a:ahLst/>
              <a:cxnLst/>
              <a:rect l="l" t="t" r="r" b="b"/>
              <a:pathLst>
                <a:path w="12518" h="12304" extrusionOk="0">
                  <a:moveTo>
                    <a:pt x="5145" y="1"/>
                  </a:moveTo>
                  <a:lnTo>
                    <a:pt x="3864" y="729"/>
                  </a:lnTo>
                  <a:lnTo>
                    <a:pt x="3864" y="1193"/>
                  </a:lnTo>
                  <a:cubicBezTo>
                    <a:pt x="3776" y="1193"/>
                    <a:pt x="3688" y="1281"/>
                    <a:pt x="3577" y="1369"/>
                  </a:cubicBezTo>
                  <a:lnTo>
                    <a:pt x="2760" y="464"/>
                  </a:lnTo>
                  <a:cubicBezTo>
                    <a:pt x="2760" y="464"/>
                    <a:pt x="2032" y="1568"/>
                    <a:pt x="2760" y="2208"/>
                  </a:cubicBezTo>
                  <a:cubicBezTo>
                    <a:pt x="2473" y="2584"/>
                    <a:pt x="2297" y="3135"/>
                    <a:pt x="2297" y="3776"/>
                  </a:cubicBezTo>
                  <a:lnTo>
                    <a:pt x="1016" y="2672"/>
                  </a:lnTo>
                  <a:lnTo>
                    <a:pt x="1657" y="5233"/>
                  </a:lnTo>
                  <a:lnTo>
                    <a:pt x="3224" y="6800"/>
                  </a:lnTo>
                  <a:cubicBezTo>
                    <a:pt x="3312" y="6999"/>
                    <a:pt x="3401" y="7087"/>
                    <a:pt x="3489" y="7264"/>
                  </a:cubicBezTo>
                  <a:lnTo>
                    <a:pt x="3224" y="8544"/>
                  </a:lnTo>
                  <a:lnTo>
                    <a:pt x="2032" y="8544"/>
                  </a:lnTo>
                  <a:cubicBezTo>
                    <a:pt x="818" y="8544"/>
                    <a:pt x="1" y="9383"/>
                    <a:pt x="1" y="10487"/>
                  </a:cubicBezTo>
                  <a:lnTo>
                    <a:pt x="1" y="11767"/>
                  </a:lnTo>
                  <a:cubicBezTo>
                    <a:pt x="392" y="12165"/>
                    <a:pt x="837" y="12304"/>
                    <a:pt x="1324" y="12304"/>
                  </a:cubicBezTo>
                  <a:cubicBezTo>
                    <a:pt x="2430" y="12304"/>
                    <a:pt x="3750" y="11591"/>
                    <a:pt x="5145" y="11591"/>
                  </a:cubicBezTo>
                  <a:cubicBezTo>
                    <a:pt x="6555" y="11591"/>
                    <a:pt x="7869" y="12304"/>
                    <a:pt x="9006" y="12304"/>
                  </a:cubicBezTo>
                  <a:cubicBezTo>
                    <a:pt x="9507" y="12304"/>
                    <a:pt x="9974" y="12165"/>
                    <a:pt x="10399" y="11767"/>
                  </a:cubicBezTo>
                  <a:cubicBezTo>
                    <a:pt x="11679" y="10398"/>
                    <a:pt x="12518" y="8544"/>
                    <a:pt x="12518" y="6535"/>
                  </a:cubicBezTo>
                  <a:cubicBezTo>
                    <a:pt x="12518" y="6072"/>
                    <a:pt x="12518" y="5696"/>
                    <a:pt x="12408" y="5233"/>
                  </a:cubicBezTo>
                  <a:lnTo>
                    <a:pt x="7551" y="464"/>
                  </a:lnTo>
                  <a:cubicBezTo>
                    <a:pt x="7441" y="818"/>
                    <a:pt x="7264" y="1105"/>
                    <a:pt x="6999" y="1281"/>
                  </a:cubicBezTo>
                  <a:lnTo>
                    <a:pt x="6447" y="729"/>
                  </a:lnTo>
                  <a:lnTo>
                    <a:pt x="5145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21;p48">
              <a:extLst>
                <a:ext uri="{FF2B5EF4-FFF2-40B4-BE49-F238E27FC236}">
                  <a16:creationId xmlns:a16="http://schemas.microsoft.com/office/drawing/2014/main" id="{BAF08E5B-B649-499C-B859-9D0A4DFD2BF3}"/>
                </a:ext>
              </a:extLst>
            </p:cNvPr>
            <p:cNvSpPr/>
            <p:nvPr/>
          </p:nvSpPr>
          <p:spPr>
            <a:xfrm>
              <a:off x="2781250" y="3249050"/>
              <a:ext cx="46375" cy="48025"/>
            </a:xfrm>
            <a:custGeom>
              <a:avLst/>
              <a:gdLst/>
              <a:ahLst/>
              <a:cxnLst/>
              <a:rect l="l" t="t" r="r" b="b"/>
              <a:pathLst>
                <a:path w="1855" h="1921" extrusionOk="0">
                  <a:moveTo>
                    <a:pt x="839" y="0"/>
                  </a:moveTo>
                  <a:cubicBezTo>
                    <a:pt x="839" y="0"/>
                    <a:pt x="1" y="1281"/>
                    <a:pt x="1104" y="1921"/>
                  </a:cubicBezTo>
                  <a:lnTo>
                    <a:pt x="1855" y="1192"/>
                  </a:lnTo>
                  <a:cubicBezTo>
                    <a:pt x="1855" y="1192"/>
                    <a:pt x="1104" y="817"/>
                    <a:pt x="839" y="0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22;p48">
              <a:extLst>
                <a:ext uri="{FF2B5EF4-FFF2-40B4-BE49-F238E27FC236}">
                  <a16:creationId xmlns:a16="http://schemas.microsoft.com/office/drawing/2014/main" id="{BE01BAB7-66E5-4557-A7E5-0A1AE5EB093D}"/>
                </a:ext>
              </a:extLst>
            </p:cNvPr>
            <p:cNvSpPr/>
            <p:nvPr/>
          </p:nvSpPr>
          <p:spPr>
            <a:xfrm>
              <a:off x="2896600" y="3249050"/>
              <a:ext cx="45825" cy="48025"/>
            </a:xfrm>
            <a:custGeom>
              <a:avLst/>
              <a:gdLst/>
              <a:ahLst/>
              <a:cxnLst/>
              <a:rect l="l" t="t" r="r" b="b"/>
              <a:pathLst>
                <a:path w="1833" h="1921" extrusionOk="0">
                  <a:moveTo>
                    <a:pt x="1016" y="0"/>
                  </a:moveTo>
                  <a:lnTo>
                    <a:pt x="1016" y="0"/>
                  </a:lnTo>
                  <a:cubicBezTo>
                    <a:pt x="729" y="817"/>
                    <a:pt x="0" y="1192"/>
                    <a:pt x="0" y="1192"/>
                  </a:cubicBezTo>
                  <a:lnTo>
                    <a:pt x="729" y="1921"/>
                  </a:lnTo>
                  <a:cubicBezTo>
                    <a:pt x="1833" y="1281"/>
                    <a:pt x="1016" y="0"/>
                    <a:pt x="1016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23;p48">
              <a:extLst>
                <a:ext uri="{FF2B5EF4-FFF2-40B4-BE49-F238E27FC236}">
                  <a16:creationId xmlns:a16="http://schemas.microsoft.com/office/drawing/2014/main" id="{95EC0970-69A7-4A87-B027-6064E14C86AE}"/>
                </a:ext>
              </a:extLst>
            </p:cNvPr>
            <p:cNvSpPr/>
            <p:nvPr/>
          </p:nvSpPr>
          <p:spPr>
            <a:xfrm>
              <a:off x="2813825" y="3414625"/>
              <a:ext cx="96600" cy="39200"/>
            </a:xfrm>
            <a:custGeom>
              <a:avLst/>
              <a:gdLst/>
              <a:ahLst/>
              <a:cxnLst/>
              <a:rect l="l" t="t" r="r" b="b"/>
              <a:pathLst>
                <a:path w="3864" h="1568" extrusionOk="0">
                  <a:moveTo>
                    <a:pt x="265" y="0"/>
                  </a:moveTo>
                  <a:lnTo>
                    <a:pt x="0" y="1567"/>
                  </a:lnTo>
                  <a:lnTo>
                    <a:pt x="3863" y="1567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24;p48">
              <a:extLst>
                <a:ext uri="{FF2B5EF4-FFF2-40B4-BE49-F238E27FC236}">
                  <a16:creationId xmlns:a16="http://schemas.microsoft.com/office/drawing/2014/main" id="{D1215239-1E1F-4049-852C-1B7B9BBEF629}"/>
                </a:ext>
              </a:extLst>
            </p:cNvPr>
            <p:cNvSpPr/>
            <p:nvPr/>
          </p:nvSpPr>
          <p:spPr>
            <a:xfrm>
              <a:off x="2861825" y="3414625"/>
              <a:ext cx="48600" cy="39200"/>
            </a:xfrm>
            <a:custGeom>
              <a:avLst/>
              <a:gdLst/>
              <a:ahLst/>
              <a:cxnLst/>
              <a:rect l="l" t="t" r="r" b="b"/>
              <a:pathLst>
                <a:path w="1944" h="1568" extrusionOk="0">
                  <a:moveTo>
                    <a:pt x="1" y="0"/>
                  </a:moveTo>
                  <a:lnTo>
                    <a:pt x="1" y="1567"/>
                  </a:lnTo>
                  <a:lnTo>
                    <a:pt x="1943" y="1567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25;p48">
              <a:extLst>
                <a:ext uri="{FF2B5EF4-FFF2-40B4-BE49-F238E27FC236}">
                  <a16:creationId xmlns:a16="http://schemas.microsoft.com/office/drawing/2014/main" id="{378782A8-9A09-45B4-A938-E226764D9ECE}"/>
                </a:ext>
              </a:extLst>
            </p:cNvPr>
            <p:cNvSpPr/>
            <p:nvPr/>
          </p:nvSpPr>
          <p:spPr>
            <a:xfrm>
              <a:off x="2733225" y="3451050"/>
              <a:ext cx="257775" cy="133575"/>
            </a:xfrm>
            <a:custGeom>
              <a:avLst/>
              <a:gdLst/>
              <a:ahLst/>
              <a:cxnLst/>
              <a:rect l="l" t="t" r="r" b="b"/>
              <a:pathLst>
                <a:path w="10311" h="5343" extrusionOk="0">
                  <a:moveTo>
                    <a:pt x="2032" y="0"/>
                  </a:moveTo>
                  <a:cubicBezTo>
                    <a:pt x="818" y="0"/>
                    <a:pt x="1" y="839"/>
                    <a:pt x="1" y="1943"/>
                  </a:cubicBezTo>
                  <a:lnTo>
                    <a:pt x="1" y="3223"/>
                  </a:lnTo>
                  <a:cubicBezTo>
                    <a:pt x="1281" y="4526"/>
                    <a:pt x="3136" y="5342"/>
                    <a:pt x="5145" y="5342"/>
                  </a:cubicBezTo>
                  <a:cubicBezTo>
                    <a:pt x="7176" y="5342"/>
                    <a:pt x="9008" y="4526"/>
                    <a:pt x="10310" y="3223"/>
                  </a:cubicBezTo>
                  <a:lnTo>
                    <a:pt x="10310" y="1943"/>
                  </a:lnTo>
                  <a:cubicBezTo>
                    <a:pt x="10310" y="839"/>
                    <a:pt x="9472" y="0"/>
                    <a:pt x="8279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26;p48">
              <a:extLst>
                <a:ext uri="{FF2B5EF4-FFF2-40B4-BE49-F238E27FC236}">
                  <a16:creationId xmlns:a16="http://schemas.microsoft.com/office/drawing/2014/main" id="{2DAD960C-711B-4F6C-AA28-95DED4FEBCA4}"/>
                </a:ext>
              </a:extLst>
            </p:cNvPr>
            <p:cNvSpPr/>
            <p:nvPr/>
          </p:nvSpPr>
          <p:spPr>
            <a:xfrm>
              <a:off x="2861825" y="3451050"/>
              <a:ext cx="129175" cy="133575"/>
            </a:xfrm>
            <a:custGeom>
              <a:avLst/>
              <a:gdLst/>
              <a:ahLst/>
              <a:cxnLst/>
              <a:rect l="l" t="t" r="r" b="b"/>
              <a:pathLst>
                <a:path w="5167" h="5343" extrusionOk="0">
                  <a:moveTo>
                    <a:pt x="1" y="0"/>
                  </a:moveTo>
                  <a:lnTo>
                    <a:pt x="1" y="5342"/>
                  </a:lnTo>
                  <a:cubicBezTo>
                    <a:pt x="2032" y="5342"/>
                    <a:pt x="3864" y="4526"/>
                    <a:pt x="5166" y="3223"/>
                  </a:cubicBezTo>
                  <a:lnTo>
                    <a:pt x="5166" y="1943"/>
                  </a:lnTo>
                  <a:cubicBezTo>
                    <a:pt x="5166" y="1479"/>
                    <a:pt x="4968" y="1016"/>
                    <a:pt x="4703" y="662"/>
                  </a:cubicBezTo>
                  <a:cubicBezTo>
                    <a:pt x="4328" y="287"/>
                    <a:pt x="3776" y="0"/>
                    <a:pt x="3135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27;p48">
              <a:extLst>
                <a:ext uri="{FF2B5EF4-FFF2-40B4-BE49-F238E27FC236}">
                  <a16:creationId xmlns:a16="http://schemas.microsoft.com/office/drawing/2014/main" id="{B78EA98B-46BA-46B5-A427-4701B795658B}"/>
                </a:ext>
              </a:extLst>
            </p:cNvPr>
            <p:cNvSpPr/>
            <p:nvPr/>
          </p:nvSpPr>
          <p:spPr>
            <a:xfrm>
              <a:off x="2827600" y="3483600"/>
              <a:ext cx="69025" cy="71225"/>
            </a:xfrm>
            <a:custGeom>
              <a:avLst/>
              <a:gdLst/>
              <a:ahLst/>
              <a:cxnLst/>
              <a:rect l="l" t="t" r="r" b="b"/>
              <a:pathLst>
                <a:path w="2761" h="2849" extrusionOk="0">
                  <a:moveTo>
                    <a:pt x="1370" y="1"/>
                  </a:moveTo>
                  <a:cubicBezTo>
                    <a:pt x="553" y="1"/>
                    <a:pt x="1" y="641"/>
                    <a:pt x="1" y="1369"/>
                  </a:cubicBezTo>
                  <a:cubicBezTo>
                    <a:pt x="1" y="2208"/>
                    <a:pt x="553" y="2848"/>
                    <a:pt x="1370" y="2848"/>
                  </a:cubicBezTo>
                  <a:cubicBezTo>
                    <a:pt x="2209" y="2848"/>
                    <a:pt x="2760" y="2208"/>
                    <a:pt x="2760" y="1369"/>
                  </a:cubicBezTo>
                  <a:cubicBezTo>
                    <a:pt x="2760" y="641"/>
                    <a:pt x="2209" y="1"/>
                    <a:pt x="1370" y="1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28;p48">
              <a:extLst>
                <a:ext uri="{FF2B5EF4-FFF2-40B4-BE49-F238E27FC236}">
                  <a16:creationId xmlns:a16="http://schemas.microsoft.com/office/drawing/2014/main" id="{40375341-3BD2-4206-8D9E-96ED7881A70E}"/>
                </a:ext>
              </a:extLst>
            </p:cNvPr>
            <p:cNvSpPr/>
            <p:nvPr/>
          </p:nvSpPr>
          <p:spPr>
            <a:xfrm>
              <a:off x="2861825" y="3483600"/>
              <a:ext cx="34800" cy="71225"/>
            </a:xfrm>
            <a:custGeom>
              <a:avLst/>
              <a:gdLst/>
              <a:ahLst/>
              <a:cxnLst/>
              <a:rect l="l" t="t" r="r" b="b"/>
              <a:pathLst>
                <a:path w="1392" h="2849" extrusionOk="0">
                  <a:moveTo>
                    <a:pt x="1" y="1"/>
                  </a:moveTo>
                  <a:lnTo>
                    <a:pt x="1" y="2848"/>
                  </a:lnTo>
                  <a:cubicBezTo>
                    <a:pt x="840" y="2848"/>
                    <a:pt x="1391" y="2208"/>
                    <a:pt x="1391" y="1369"/>
                  </a:cubicBezTo>
                  <a:cubicBezTo>
                    <a:pt x="1391" y="641"/>
                    <a:pt x="840" y="1"/>
                    <a:pt x="1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29;p48">
              <a:extLst>
                <a:ext uri="{FF2B5EF4-FFF2-40B4-BE49-F238E27FC236}">
                  <a16:creationId xmlns:a16="http://schemas.microsoft.com/office/drawing/2014/main" id="{9355E263-5DE3-465E-B06D-5A5B48A27721}"/>
                </a:ext>
              </a:extLst>
            </p:cNvPr>
            <p:cNvSpPr/>
            <p:nvPr/>
          </p:nvSpPr>
          <p:spPr>
            <a:xfrm>
              <a:off x="2843625" y="3499600"/>
              <a:ext cx="37000" cy="39225"/>
            </a:xfrm>
            <a:custGeom>
              <a:avLst/>
              <a:gdLst/>
              <a:ahLst/>
              <a:cxnLst/>
              <a:rect l="l" t="t" r="r" b="b"/>
              <a:pathLst>
                <a:path w="1480" h="1569" extrusionOk="0">
                  <a:moveTo>
                    <a:pt x="729" y="1"/>
                  </a:moveTo>
                  <a:cubicBezTo>
                    <a:pt x="265" y="1"/>
                    <a:pt x="0" y="376"/>
                    <a:pt x="0" y="729"/>
                  </a:cubicBezTo>
                  <a:cubicBezTo>
                    <a:pt x="0" y="1193"/>
                    <a:pt x="265" y="1568"/>
                    <a:pt x="729" y="1568"/>
                  </a:cubicBezTo>
                  <a:cubicBezTo>
                    <a:pt x="1192" y="1568"/>
                    <a:pt x="1479" y="1193"/>
                    <a:pt x="1479" y="729"/>
                  </a:cubicBezTo>
                  <a:cubicBezTo>
                    <a:pt x="1479" y="376"/>
                    <a:pt x="1192" y="1"/>
                    <a:pt x="729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0;p48">
              <a:extLst>
                <a:ext uri="{FF2B5EF4-FFF2-40B4-BE49-F238E27FC236}">
                  <a16:creationId xmlns:a16="http://schemas.microsoft.com/office/drawing/2014/main" id="{037CDE1B-286E-4C6F-8921-2651BAA8F86C}"/>
                </a:ext>
              </a:extLst>
            </p:cNvPr>
            <p:cNvSpPr/>
            <p:nvPr/>
          </p:nvSpPr>
          <p:spPr>
            <a:xfrm>
              <a:off x="2861825" y="3499600"/>
              <a:ext cx="18800" cy="39225"/>
            </a:xfrm>
            <a:custGeom>
              <a:avLst/>
              <a:gdLst/>
              <a:ahLst/>
              <a:cxnLst/>
              <a:rect l="l" t="t" r="r" b="b"/>
              <a:pathLst>
                <a:path w="752" h="1569" extrusionOk="0">
                  <a:moveTo>
                    <a:pt x="1" y="1"/>
                  </a:moveTo>
                  <a:lnTo>
                    <a:pt x="1" y="1568"/>
                  </a:lnTo>
                  <a:cubicBezTo>
                    <a:pt x="464" y="1568"/>
                    <a:pt x="751" y="1193"/>
                    <a:pt x="751" y="729"/>
                  </a:cubicBezTo>
                  <a:cubicBezTo>
                    <a:pt x="751" y="376"/>
                    <a:pt x="464" y="1"/>
                    <a:pt x="1" y="1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1;p48">
              <a:extLst>
                <a:ext uri="{FF2B5EF4-FFF2-40B4-BE49-F238E27FC236}">
                  <a16:creationId xmlns:a16="http://schemas.microsoft.com/office/drawing/2014/main" id="{AD465619-5F1B-4642-B203-CC4E0E98C82F}"/>
                </a:ext>
              </a:extLst>
            </p:cNvPr>
            <p:cNvSpPr/>
            <p:nvPr/>
          </p:nvSpPr>
          <p:spPr>
            <a:xfrm>
              <a:off x="2767450" y="3513400"/>
              <a:ext cx="21000" cy="55225"/>
            </a:xfrm>
            <a:custGeom>
              <a:avLst/>
              <a:gdLst/>
              <a:ahLst/>
              <a:cxnLst/>
              <a:rect l="l" t="t" r="r" b="b"/>
              <a:pathLst>
                <a:path w="840" h="2209" extrusionOk="0">
                  <a:moveTo>
                    <a:pt x="1" y="1"/>
                  </a:moveTo>
                  <a:lnTo>
                    <a:pt x="1" y="1833"/>
                  </a:lnTo>
                  <a:cubicBezTo>
                    <a:pt x="288" y="1921"/>
                    <a:pt x="553" y="2120"/>
                    <a:pt x="840" y="2208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2;p48">
              <a:extLst>
                <a:ext uri="{FF2B5EF4-FFF2-40B4-BE49-F238E27FC236}">
                  <a16:creationId xmlns:a16="http://schemas.microsoft.com/office/drawing/2014/main" id="{42328884-7F37-4A32-8BD7-499DA3553191}"/>
                </a:ext>
              </a:extLst>
            </p:cNvPr>
            <p:cNvSpPr/>
            <p:nvPr/>
          </p:nvSpPr>
          <p:spPr>
            <a:xfrm>
              <a:off x="2935775" y="3513400"/>
              <a:ext cx="20450" cy="55225"/>
            </a:xfrm>
            <a:custGeom>
              <a:avLst/>
              <a:gdLst/>
              <a:ahLst/>
              <a:cxnLst/>
              <a:rect l="l" t="t" r="r" b="b"/>
              <a:pathLst>
                <a:path w="818" h="2209" extrusionOk="0">
                  <a:moveTo>
                    <a:pt x="1" y="1"/>
                  </a:moveTo>
                  <a:lnTo>
                    <a:pt x="1" y="2208"/>
                  </a:lnTo>
                  <a:cubicBezTo>
                    <a:pt x="266" y="2120"/>
                    <a:pt x="553" y="1921"/>
                    <a:pt x="818" y="1833"/>
                  </a:cubicBezTo>
                  <a:lnTo>
                    <a:pt x="81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3;p48">
              <a:extLst>
                <a:ext uri="{FF2B5EF4-FFF2-40B4-BE49-F238E27FC236}">
                  <a16:creationId xmlns:a16="http://schemas.microsoft.com/office/drawing/2014/main" id="{E1D4759A-1E21-4B14-8FF1-6AE7A459A277}"/>
                </a:ext>
              </a:extLst>
            </p:cNvPr>
            <p:cNvSpPr/>
            <p:nvPr/>
          </p:nvSpPr>
          <p:spPr>
            <a:xfrm>
              <a:off x="2758625" y="3257875"/>
              <a:ext cx="206975" cy="184350"/>
            </a:xfrm>
            <a:custGeom>
              <a:avLst/>
              <a:gdLst/>
              <a:ahLst/>
              <a:cxnLst/>
              <a:rect l="l" t="t" r="r" b="b"/>
              <a:pathLst>
                <a:path w="8279" h="7374" extrusionOk="0">
                  <a:moveTo>
                    <a:pt x="4129" y="1"/>
                  </a:moveTo>
                  <a:cubicBezTo>
                    <a:pt x="2848" y="1"/>
                    <a:pt x="1369" y="1104"/>
                    <a:pt x="1281" y="2959"/>
                  </a:cubicBezTo>
                  <a:lnTo>
                    <a:pt x="0" y="1855"/>
                  </a:lnTo>
                  <a:lnTo>
                    <a:pt x="641" y="4416"/>
                  </a:lnTo>
                  <a:lnTo>
                    <a:pt x="1568" y="4791"/>
                  </a:lnTo>
                  <a:cubicBezTo>
                    <a:pt x="2296" y="6734"/>
                    <a:pt x="3400" y="7286"/>
                    <a:pt x="4129" y="7374"/>
                  </a:cubicBezTo>
                  <a:cubicBezTo>
                    <a:pt x="4879" y="7286"/>
                    <a:pt x="5983" y="6734"/>
                    <a:pt x="6712" y="4791"/>
                  </a:cubicBezTo>
                  <a:lnTo>
                    <a:pt x="7639" y="4416"/>
                  </a:lnTo>
                  <a:lnTo>
                    <a:pt x="8279" y="1855"/>
                  </a:lnTo>
                  <a:lnTo>
                    <a:pt x="6976" y="2959"/>
                  </a:lnTo>
                  <a:cubicBezTo>
                    <a:pt x="6888" y="1104"/>
                    <a:pt x="5431" y="1"/>
                    <a:pt x="4129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4;p48">
              <a:extLst>
                <a:ext uri="{FF2B5EF4-FFF2-40B4-BE49-F238E27FC236}">
                  <a16:creationId xmlns:a16="http://schemas.microsoft.com/office/drawing/2014/main" id="{D92B6D49-AB48-4E44-A00D-D92F9D25B87A}"/>
                </a:ext>
              </a:extLst>
            </p:cNvPr>
            <p:cNvSpPr/>
            <p:nvPr/>
          </p:nvSpPr>
          <p:spPr>
            <a:xfrm>
              <a:off x="2861825" y="3257875"/>
              <a:ext cx="103775" cy="184350"/>
            </a:xfrm>
            <a:custGeom>
              <a:avLst/>
              <a:gdLst/>
              <a:ahLst/>
              <a:cxnLst/>
              <a:rect l="l" t="t" r="r" b="b"/>
              <a:pathLst>
                <a:path w="4151" h="7374" extrusionOk="0">
                  <a:moveTo>
                    <a:pt x="1" y="1"/>
                  </a:moveTo>
                  <a:lnTo>
                    <a:pt x="1" y="7374"/>
                  </a:lnTo>
                  <a:cubicBezTo>
                    <a:pt x="751" y="7286"/>
                    <a:pt x="1855" y="6734"/>
                    <a:pt x="2584" y="4791"/>
                  </a:cubicBezTo>
                  <a:lnTo>
                    <a:pt x="3511" y="4416"/>
                  </a:lnTo>
                  <a:lnTo>
                    <a:pt x="4151" y="1855"/>
                  </a:lnTo>
                  <a:lnTo>
                    <a:pt x="2848" y="2959"/>
                  </a:lnTo>
                  <a:cubicBezTo>
                    <a:pt x="2760" y="1656"/>
                    <a:pt x="2120" y="839"/>
                    <a:pt x="1303" y="376"/>
                  </a:cubicBezTo>
                  <a:cubicBezTo>
                    <a:pt x="840" y="111"/>
                    <a:pt x="464" y="1"/>
                    <a:pt x="1" y="1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5;p48">
              <a:extLst>
                <a:ext uri="{FF2B5EF4-FFF2-40B4-BE49-F238E27FC236}">
                  <a16:creationId xmlns:a16="http://schemas.microsoft.com/office/drawing/2014/main" id="{74505852-F412-4382-9235-31DBCFF7C70E}"/>
                </a:ext>
              </a:extLst>
            </p:cNvPr>
            <p:cNvSpPr/>
            <p:nvPr/>
          </p:nvSpPr>
          <p:spPr>
            <a:xfrm>
              <a:off x="2772425" y="3326875"/>
              <a:ext cx="22650" cy="39200"/>
            </a:xfrm>
            <a:custGeom>
              <a:avLst/>
              <a:gdLst/>
              <a:ahLst/>
              <a:cxnLst/>
              <a:rect l="l" t="t" r="r" b="b"/>
              <a:pathLst>
                <a:path w="906" h="1568" extrusionOk="0">
                  <a:moveTo>
                    <a:pt x="0" y="0"/>
                  </a:moveTo>
                  <a:lnTo>
                    <a:pt x="265" y="1391"/>
                  </a:lnTo>
                  <a:lnTo>
                    <a:pt x="905" y="1567"/>
                  </a:lnTo>
                  <a:lnTo>
                    <a:pt x="729" y="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6;p48">
              <a:extLst>
                <a:ext uri="{FF2B5EF4-FFF2-40B4-BE49-F238E27FC236}">
                  <a16:creationId xmlns:a16="http://schemas.microsoft.com/office/drawing/2014/main" id="{FFE053DE-E085-47C8-A3ED-9EDDF1B2CA74}"/>
                </a:ext>
              </a:extLst>
            </p:cNvPr>
            <p:cNvSpPr/>
            <p:nvPr/>
          </p:nvSpPr>
          <p:spPr>
            <a:xfrm>
              <a:off x="2928600" y="3326875"/>
              <a:ext cx="23225" cy="39200"/>
            </a:xfrm>
            <a:custGeom>
              <a:avLst/>
              <a:gdLst/>
              <a:ahLst/>
              <a:cxnLst/>
              <a:rect l="l" t="t" r="r" b="b"/>
              <a:pathLst>
                <a:path w="929" h="1568" extrusionOk="0">
                  <a:moveTo>
                    <a:pt x="928" y="0"/>
                  </a:moveTo>
                  <a:lnTo>
                    <a:pt x="177" y="662"/>
                  </a:lnTo>
                  <a:lnTo>
                    <a:pt x="1" y="1567"/>
                  </a:lnTo>
                  <a:lnTo>
                    <a:pt x="641" y="1391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7;p48">
              <a:extLst>
                <a:ext uri="{FF2B5EF4-FFF2-40B4-BE49-F238E27FC236}">
                  <a16:creationId xmlns:a16="http://schemas.microsoft.com/office/drawing/2014/main" id="{FCF64B2F-FFDA-4EDE-BB7D-2C6A7E51DA83}"/>
                </a:ext>
              </a:extLst>
            </p:cNvPr>
            <p:cNvSpPr/>
            <p:nvPr/>
          </p:nvSpPr>
          <p:spPr>
            <a:xfrm>
              <a:off x="2822650" y="3384800"/>
              <a:ext cx="78400" cy="34250"/>
            </a:xfrm>
            <a:custGeom>
              <a:avLst/>
              <a:gdLst/>
              <a:ahLst/>
              <a:cxnLst/>
              <a:rect l="l" t="t" r="r" b="b"/>
              <a:pathLst>
                <a:path w="3136" h="1370" extrusionOk="0">
                  <a:moveTo>
                    <a:pt x="0" y="1"/>
                  </a:moveTo>
                  <a:cubicBezTo>
                    <a:pt x="0" y="1"/>
                    <a:pt x="663" y="1370"/>
                    <a:pt x="1568" y="1370"/>
                  </a:cubicBezTo>
                  <a:cubicBezTo>
                    <a:pt x="2495" y="1370"/>
                    <a:pt x="3135" y="1"/>
                    <a:pt x="3135" y="1"/>
                  </a:cubicBezTo>
                  <a:lnTo>
                    <a:pt x="3135" y="1"/>
                  </a:lnTo>
                  <a:cubicBezTo>
                    <a:pt x="2495" y="641"/>
                    <a:pt x="1656" y="818"/>
                    <a:pt x="1568" y="818"/>
                  </a:cubicBezTo>
                  <a:cubicBezTo>
                    <a:pt x="1479" y="818"/>
                    <a:pt x="663" y="641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8;p48">
              <a:extLst>
                <a:ext uri="{FF2B5EF4-FFF2-40B4-BE49-F238E27FC236}">
                  <a16:creationId xmlns:a16="http://schemas.microsoft.com/office/drawing/2014/main" id="{98ACF102-CDD9-4C39-A558-B46B485690AB}"/>
                </a:ext>
              </a:extLst>
            </p:cNvPr>
            <p:cNvSpPr/>
            <p:nvPr/>
          </p:nvSpPr>
          <p:spPr>
            <a:xfrm>
              <a:off x="2861825" y="3384800"/>
              <a:ext cx="39225" cy="34250"/>
            </a:xfrm>
            <a:custGeom>
              <a:avLst/>
              <a:gdLst/>
              <a:ahLst/>
              <a:cxnLst/>
              <a:rect l="l" t="t" r="r" b="b"/>
              <a:pathLst>
                <a:path w="1569" h="1370" extrusionOk="0">
                  <a:moveTo>
                    <a:pt x="1568" y="1"/>
                  </a:moveTo>
                  <a:cubicBezTo>
                    <a:pt x="928" y="641"/>
                    <a:pt x="89" y="818"/>
                    <a:pt x="1" y="818"/>
                  </a:cubicBezTo>
                  <a:lnTo>
                    <a:pt x="1" y="1370"/>
                  </a:lnTo>
                  <a:cubicBezTo>
                    <a:pt x="928" y="1370"/>
                    <a:pt x="1568" y="89"/>
                    <a:pt x="1568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9;p48">
              <a:extLst>
                <a:ext uri="{FF2B5EF4-FFF2-40B4-BE49-F238E27FC236}">
                  <a16:creationId xmlns:a16="http://schemas.microsoft.com/office/drawing/2014/main" id="{3665752F-4923-4286-A795-A89C5253A91C}"/>
                </a:ext>
              </a:extLst>
            </p:cNvPr>
            <p:cNvSpPr/>
            <p:nvPr/>
          </p:nvSpPr>
          <p:spPr>
            <a:xfrm>
              <a:off x="2804425" y="3310850"/>
              <a:ext cx="53025" cy="55975"/>
            </a:xfrm>
            <a:custGeom>
              <a:avLst/>
              <a:gdLst/>
              <a:ahLst/>
              <a:cxnLst/>
              <a:rect l="l" t="t" r="r" b="b"/>
              <a:pathLst>
                <a:path w="2121" h="2239" extrusionOk="0">
                  <a:moveTo>
                    <a:pt x="288" y="1"/>
                  </a:moveTo>
                  <a:cubicBezTo>
                    <a:pt x="288" y="1"/>
                    <a:pt x="288" y="376"/>
                    <a:pt x="376" y="928"/>
                  </a:cubicBezTo>
                  <a:cubicBezTo>
                    <a:pt x="376" y="928"/>
                    <a:pt x="177" y="840"/>
                    <a:pt x="1" y="641"/>
                  </a:cubicBezTo>
                  <a:lnTo>
                    <a:pt x="1" y="641"/>
                  </a:lnTo>
                  <a:cubicBezTo>
                    <a:pt x="1" y="641"/>
                    <a:pt x="1" y="1568"/>
                    <a:pt x="729" y="2032"/>
                  </a:cubicBezTo>
                  <a:cubicBezTo>
                    <a:pt x="900" y="2175"/>
                    <a:pt x="1098" y="2238"/>
                    <a:pt x="1290" y="2238"/>
                  </a:cubicBezTo>
                  <a:cubicBezTo>
                    <a:pt x="1719" y="2238"/>
                    <a:pt x="2120" y="1922"/>
                    <a:pt x="2120" y="1480"/>
                  </a:cubicBezTo>
                  <a:cubicBezTo>
                    <a:pt x="2120" y="1480"/>
                    <a:pt x="928" y="751"/>
                    <a:pt x="288" y="1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0;p48">
              <a:extLst>
                <a:ext uri="{FF2B5EF4-FFF2-40B4-BE49-F238E27FC236}">
                  <a16:creationId xmlns:a16="http://schemas.microsoft.com/office/drawing/2014/main" id="{6E8710D6-305E-4071-8CCD-8B4CA46B955B}"/>
                </a:ext>
              </a:extLst>
            </p:cNvPr>
            <p:cNvSpPr/>
            <p:nvPr/>
          </p:nvSpPr>
          <p:spPr>
            <a:xfrm>
              <a:off x="2820425" y="3342575"/>
              <a:ext cx="27625" cy="13125"/>
            </a:xfrm>
            <a:custGeom>
              <a:avLst/>
              <a:gdLst/>
              <a:ahLst/>
              <a:cxnLst/>
              <a:rect l="l" t="t" r="r" b="b"/>
              <a:pathLst>
                <a:path w="1105" h="525" extrusionOk="0">
                  <a:moveTo>
                    <a:pt x="458" y="1"/>
                  </a:moveTo>
                  <a:cubicBezTo>
                    <a:pt x="231" y="1"/>
                    <a:pt x="1" y="123"/>
                    <a:pt x="1" y="123"/>
                  </a:cubicBezTo>
                  <a:cubicBezTo>
                    <a:pt x="1" y="123"/>
                    <a:pt x="200" y="476"/>
                    <a:pt x="465" y="476"/>
                  </a:cubicBezTo>
                  <a:cubicBezTo>
                    <a:pt x="560" y="513"/>
                    <a:pt x="663" y="525"/>
                    <a:pt x="758" y="525"/>
                  </a:cubicBezTo>
                  <a:cubicBezTo>
                    <a:pt x="948" y="525"/>
                    <a:pt x="1105" y="476"/>
                    <a:pt x="1105" y="476"/>
                  </a:cubicBezTo>
                  <a:cubicBezTo>
                    <a:pt x="1105" y="476"/>
                    <a:pt x="928" y="123"/>
                    <a:pt x="641" y="34"/>
                  </a:cubicBezTo>
                  <a:cubicBezTo>
                    <a:pt x="584" y="10"/>
                    <a:pt x="521" y="1"/>
                    <a:pt x="458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1;p48">
              <a:extLst>
                <a:ext uri="{FF2B5EF4-FFF2-40B4-BE49-F238E27FC236}">
                  <a16:creationId xmlns:a16="http://schemas.microsoft.com/office/drawing/2014/main" id="{A304738B-E647-4CC4-A853-57CC67180445}"/>
                </a:ext>
              </a:extLst>
            </p:cNvPr>
            <p:cNvSpPr/>
            <p:nvPr/>
          </p:nvSpPr>
          <p:spPr>
            <a:xfrm>
              <a:off x="2866800" y="3310850"/>
              <a:ext cx="52450" cy="55975"/>
            </a:xfrm>
            <a:custGeom>
              <a:avLst/>
              <a:gdLst/>
              <a:ahLst/>
              <a:cxnLst/>
              <a:rect l="l" t="t" r="r" b="b"/>
              <a:pathLst>
                <a:path w="2098" h="2239" extrusionOk="0">
                  <a:moveTo>
                    <a:pt x="1833" y="1"/>
                  </a:moveTo>
                  <a:lnTo>
                    <a:pt x="1833" y="1"/>
                  </a:lnTo>
                  <a:cubicBezTo>
                    <a:pt x="1192" y="751"/>
                    <a:pt x="0" y="1480"/>
                    <a:pt x="0" y="1480"/>
                  </a:cubicBezTo>
                  <a:cubicBezTo>
                    <a:pt x="0" y="1922"/>
                    <a:pt x="390" y="2238"/>
                    <a:pt x="814" y="2238"/>
                  </a:cubicBezTo>
                  <a:cubicBezTo>
                    <a:pt x="1003" y="2238"/>
                    <a:pt x="1199" y="2175"/>
                    <a:pt x="1369" y="2032"/>
                  </a:cubicBezTo>
                  <a:cubicBezTo>
                    <a:pt x="2098" y="1568"/>
                    <a:pt x="2098" y="641"/>
                    <a:pt x="2098" y="641"/>
                  </a:cubicBezTo>
                  <a:lnTo>
                    <a:pt x="2098" y="641"/>
                  </a:lnTo>
                  <a:cubicBezTo>
                    <a:pt x="1921" y="840"/>
                    <a:pt x="1744" y="928"/>
                    <a:pt x="1744" y="928"/>
                  </a:cubicBezTo>
                  <a:cubicBezTo>
                    <a:pt x="1833" y="376"/>
                    <a:pt x="1833" y="1"/>
                    <a:pt x="1833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2;p48">
              <a:extLst>
                <a:ext uri="{FF2B5EF4-FFF2-40B4-BE49-F238E27FC236}">
                  <a16:creationId xmlns:a16="http://schemas.microsoft.com/office/drawing/2014/main" id="{1E0D834D-F50C-4EC1-AA44-36D5A6030AE1}"/>
                </a:ext>
              </a:extLst>
            </p:cNvPr>
            <p:cNvSpPr/>
            <p:nvPr/>
          </p:nvSpPr>
          <p:spPr>
            <a:xfrm>
              <a:off x="2875625" y="3342575"/>
              <a:ext cx="27625" cy="13125"/>
            </a:xfrm>
            <a:custGeom>
              <a:avLst/>
              <a:gdLst/>
              <a:ahLst/>
              <a:cxnLst/>
              <a:rect l="l" t="t" r="r" b="b"/>
              <a:pathLst>
                <a:path w="1105" h="525" extrusionOk="0">
                  <a:moveTo>
                    <a:pt x="656" y="1"/>
                  </a:moveTo>
                  <a:cubicBezTo>
                    <a:pt x="592" y="1"/>
                    <a:pt x="527" y="10"/>
                    <a:pt x="464" y="34"/>
                  </a:cubicBezTo>
                  <a:cubicBezTo>
                    <a:pt x="199" y="123"/>
                    <a:pt x="1" y="476"/>
                    <a:pt x="1" y="476"/>
                  </a:cubicBezTo>
                  <a:cubicBezTo>
                    <a:pt x="1" y="476"/>
                    <a:pt x="167" y="525"/>
                    <a:pt x="357" y="525"/>
                  </a:cubicBezTo>
                  <a:cubicBezTo>
                    <a:pt x="452" y="525"/>
                    <a:pt x="552" y="513"/>
                    <a:pt x="641" y="476"/>
                  </a:cubicBezTo>
                  <a:cubicBezTo>
                    <a:pt x="928" y="476"/>
                    <a:pt x="1104" y="123"/>
                    <a:pt x="1104" y="123"/>
                  </a:cubicBezTo>
                  <a:cubicBezTo>
                    <a:pt x="1104" y="123"/>
                    <a:pt x="888" y="1"/>
                    <a:pt x="656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3;p48">
              <a:extLst>
                <a:ext uri="{FF2B5EF4-FFF2-40B4-BE49-F238E27FC236}">
                  <a16:creationId xmlns:a16="http://schemas.microsoft.com/office/drawing/2014/main" id="{28574671-6C85-40B0-B4C5-93B1D2AD268B}"/>
                </a:ext>
              </a:extLst>
            </p:cNvPr>
            <p:cNvSpPr/>
            <p:nvPr/>
          </p:nvSpPr>
          <p:spPr>
            <a:xfrm>
              <a:off x="2822650" y="3237450"/>
              <a:ext cx="78400" cy="89450"/>
            </a:xfrm>
            <a:custGeom>
              <a:avLst/>
              <a:gdLst/>
              <a:ahLst/>
              <a:cxnLst/>
              <a:rect l="l" t="t" r="r" b="b"/>
              <a:pathLst>
                <a:path w="3136" h="3578" extrusionOk="0">
                  <a:moveTo>
                    <a:pt x="1568" y="1"/>
                  </a:moveTo>
                  <a:lnTo>
                    <a:pt x="287" y="729"/>
                  </a:lnTo>
                  <a:cubicBezTo>
                    <a:pt x="287" y="729"/>
                    <a:pt x="0" y="2672"/>
                    <a:pt x="1568" y="3577"/>
                  </a:cubicBezTo>
                  <a:cubicBezTo>
                    <a:pt x="3135" y="2672"/>
                    <a:pt x="2870" y="729"/>
                    <a:pt x="2870" y="729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4;p48">
              <a:extLst>
                <a:ext uri="{FF2B5EF4-FFF2-40B4-BE49-F238E27FC236}">
                  <a16:creationId xmlns:a16="http://schemas.microsoft.com/office/drawing/2014/main" id="{D11942CE-8057-4DEE-B780-FAC9DD7DB1C9}"/>
                </a:ext>
              </a:extLst>
            </p:cNvPr>
            <p:cNvSpPr/>
            <p:nvPr/>
          </p:nvSpPr>
          <p:spPr>
            <a:xfrm>
              <a:off x="2861825" y="3237450"/>
              <a:ext cx="32600" cy="89450"/>
            </a:xfrm>
            <a:custGeom>
              <a:avLst/>
              <a:gdLst/>
              <a:ahLst/>
              <a:cxnLst/>
              <a:rect l="l" t="t" r="r" b="b"/>
              <a:pathLst>
                <a:path w="1304" h="3578" extrusionOk="0">
                  <a:moveTo>
                    <a:pt x="1" y="1"/>
                  </a:moveTo>
                  <a:lnTo>
                    <a:pt x="1" y="3577"/>
                  </a:lnTo>
                  <a:cubicBezTo>
                    <a:pt x="1104" y="2937"/>
                    <a:pt x="1303" y="1833"/>
                    <a:pt x="1303" y="1193"/>
                  </a:cubicBezTo>
                  <a:lnTo>
                    <a:pt x="1303" y="7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362;p48">
            <a:extLst>
              <a:ext uri="{FF2B5EF4-FFF2-40B4-BE49-F238E27FC236}">
                <a16:creationId xmlns:a16="http://schemas.microsoft.com/office/drawing/2014/main" id="{1E700547-9859-4C49-938E-91A645A4C4B8}"/>
              </a:ext>
            </a:extLst>
          </p:cNvPr>
          <p:cNvGrpSpPr/>
          <p:nvPr/>
        </p:nvGrpSpPr>
        <p:grpSpPr>
          <a:xfrm>
            <a:off x="1465895" y="4311370"/>
            <a:ext cx="746350" cy="746300"/>
            <a:chOff x="3312725" y="1515000"/>
            <a:chExt cx="368150" cy="368125"/>
          </a:xfrm>
        </p:grpSpPr>
        <p:sp>
          <p:nvSpPr>
            <p:cNvPr id="143" name="Google Shape;363;p48">
              <a:extLst>
                <a:ext uri="{FF2B5EF4-FFF2-40B4-BE49-F238E27FC236}">
                  <a16:creationId xmlns:a16="http://schemas.microsoft.com/office/drawing/2014/main" id="{4A13F8E9-C047-4E37-B625-83F322C7BCAD}"/>
                </a:ext>
              </a:extLst>
            </p:cNvPr>
            <p:cNvSpPr/>
            <p:nvPr/>
          </p:nvSpPr>
          <p:spPr>
            <a:xfrm>
              <a:off x="3312725" y="1515000"/>
              <a:ext cx="368150" cy="368125"/>
            </a:xfrm>
            <a:custGeom>
              <a:avLst/>
              <a:gdLst/>
              <a:ahLst/>
              <a:cxnLst/>
              <a:rect l="l" t="t" r="r" b="b"/>
              <a:pathLst>
                <a:path w="14726" h="14725" extrusionOk="0">
                  <a:moveTo>
                    <a:pt x="7352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11413"/>
                    <a:pt x="3312" y="14725"/>
                    <a:pt x="7352" y="14725"/>
                  </a:cubicBezTo>
                  <a:cubicBezTo>
                    <a:pt x="11414" y="14725"/>
                    <a:pt x="14725" y="11413"/>
                    <a:pt x="14725" y="7351"/>
                  </a:cubicBezTo>
                  <a:cubicBezTo>
                    <a:pt x="14725" y="3311"/>
                    <a:pt x="11414" y="0"/>
                    <a:pt x="7352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64;p48">
              <a:extLst>
                <a:ext uri="{FF2B5EF4-FFF2-40B4-BE49-F238E27FC236}">
                  <a16:creationId xmlns:a16="http://schemas.microsoft.com/office/drawing/2014/main" id="{ED91763B-988E-43E4-9E53-DF0A84F5FF5C}"/>
                </a:ext>
              </a:extLst>
            </p:cNvPr>
            <p:cNvSpPr/>
            <p:nvPr/>
          </p:nvSpPr>
          <p:spPr>
            <a:xfrm>
              <a:off x="3340325" y="1662350"/>
              <a:ext cx="340550" cy="220775"/>
            </a:xfrm>
            <a:custGeom>
              <a:avLst/>
              <a:gdLst/>
              <a:ahLst/>
              <a:cxnLst/>
              <a:rect l="l" t="t" r="r" b="b"/>
              <a:pathLst>
                <a:path w="13622" h="8831" extrusionOk="0">
                  <a:moveTo>
                    <a:pt x="464" y="0"/>
                  </a:moveTo>
                  <a:lnTo>
                    <a:pt x="641" y="640"/>
                  </a:lnTo>
                  <a:lnTo>
                    <a:pt x="0" y="640"/>
                  </a:lnTo>
                  <a:lnTo>
                    <a:pt x="0" y="1457"/>
                  </a:lnTo>
                  <a:lnTo>
                    <a:pt x="1281" y="2760"/>
                  </a:lnTo>
                  <a:lnTo>
                    <a:pt x="1369" y="3223"/>
                  </a:lnTo>
                  <a:lnTo>
                    <a:pt x="6998" y="8831"/>
                  </a:lnTo>
                  <a:cubicBezTo>
                    <a:pt x="10663" y="8455"/>
                    <a:pt x="13621" y="5321"/>
                    <a:pt x="13621" y="1457"/>
                  </a:cubicBezTo>
                  <a:lnTo>
                    <a:pt x="12054" y="0"/>
                  </a:lnTo>
                  <a:lnTo>
                    <a:pt x="6800" y="0"/>
                  </a:lnTo>
                  <a:lnTo>
                    <a:pt x="6800" y="640"/>
                  </a:lnTo>
                  <a:lnTo>
                    <a:pt x="6336" y="640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65;p48">
              <a:extLst>
                <a:ext uri="{FF2B5EF4-FFF2-40B4-BE49-F238E27FC236}">
                  <a16:creationId xmlns:a16="http://schemas.microsoft.com/office/drawing/2014/main" id="{074E7839-513F-47BF-8246-FC0CF76C62C8}"/>
                </a:ext>
              </a:extLst>
            </p:cNvPr>
            <p:cNvSpPr/>
            <p:nvPr/>
          </p:nvSpPr>
          <p:spPr>
            <a:xfrm>
              <a:off x="3340325" y="1662350"/>
              <a:ext cx="312950" cy="80600"/>
            </a:xfrm>
            <a:custGeom>
              <a:avLst/>
              <a:gdLst/>
              <a:ahLst/>
              <a:cxnLst/>
              <a:rect l="l" t="t" r="r" b="b"/>
              <a:pathLst>
                <a:path w="12518" h="3224" extrusionOk="0">
                  <a:moveTo>
                    <a:pt x="4968" y="729"/>
                  </a:moveTo>
                  <a:lnTo>
                    <a:pt x="4968" y="2473"/>
                  </a:lnTo>
                  <a:lnTo>
                    <a:pt x="1921" y="2473"/>
                  </a:lnTo>
                  <a:lnTo>
                    <a:pt x="1480" y="729"/>
                  </a:lnTo>
                  <a:close/>
                  <a:moveTo>
                    <a:pt x="11038" y="729"/>
                  </a:moveTo>
                  <a:lnTo>
                    <a:pt x="10575" y="2473"/>
                  </a:lnTo>
                  <a:lnTo>
                    <a:pt x="7550" y="2473"/>
                  </a:lnTo>
                  <a:lnTo>
                    <a:pt x="7550" y="729"/>
                  </a:lnTo>
                  <a:close/>
                  <a:moveTo>
                    <a:pt x="464" y="0"/>
                  </a:moveTo>
                  <a:lnTo>
                    <a:pt x="641" y="640"/>
                  </a:lnTo>
                  <a:lnTo>
                    <a:pt x="0" y="640"/>
                  </a:lnTo>
                  <a:lnTo>
                    <a:pt x="0" y="1457"/>
                  </a:lnTo>
                  <a:lnTo>
                    <a:pt x="928" y="1457"/>
                  </a:lnTo>
                  <a:lnTo>
                    <a:pt x="1369" y="3223"/>
                  </a:lnTo>
                  <a:lnTo>
                    <a:pt x="5696" y="3223"/>
                  </a:lnTo>
                  <a:lnTo>
                    <a:pt x="5696" y="1457"/>
                  </a:lnTo>
                  <a:lnTo>
                    <a:pt x="6800" y="1457"/>
                  </a:lnTo>
                  <a:lnTo>
                    <a:pt x="6800" y="3223"/>
                  </a:lnTo>
                  <a:lnTo>
                    <a:pt x="11127" y="3223"/>
                  </a:lnTo>
                  <a:lnTo>
                    <a:pt x="11590" y="1457"/>
                  </a:lnTo>
                  <a:lnTo>
                    <a:pt x="12517" y="1457"/>
                  </a:lnTo>
                  <a:lnTo>
                    <a:pt x="12517" y="640"/>
                  </a:lnTo>
                  <a:lnTo>
                    <a:pt x="11855" y="640"/>
                  </a:lnTo>
                  <a:lnTo>
                    <a:pt x="12054" y="0"/>
                  </a:lnTo>
                  <a:lnTo>
                    <a:pt x="6800" y="0"/>
                  </a:lnTo>
                  <a:lnTo>
                    <a:pt x="6800" y="640"/>
                  </a:lnTo>
                  <a:lnTo>
                    <a:pt x="5696" y="640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66;p48">
              <a:extLst>
                <a:ext uri="{FF2B5EF4-FFF2-40B4-BE49-F238E27FC236}">
                  <a16:creationId xmlns:a16="http://schemas.microsoft.com/office/drawing/2014/main" id="{C3B73D92-D58F-4455-AE0C-42EEC4E5B1B3}"/>
                </a:ext>
              </a:extLst>
            </p:cNvPr>
            <p:cNvSpPr/>
            <p:nvPr/>
          </p:nvSpPr>
          <p:spPr>
            <a:xfrm>
              <a:off x="3496500" y="1662350"/>
              <a:ext cx="156775" cy="80600"/>
            </a:xfrm>
            <a:custGeom>
              <a:avLst/>
              <a:gdLst/>
              <a:ahLst/>
              <a:cxnLst/>
              <a:rect l="l" t="t" r="r" b="b"/>
              <a:pathLst>
                <a:path w="6271" h="3224" extrusionOk="0">
                  <a:moveTo>
                    <a:pt x="4791" y="729"/>
                  </a:moveTo>
                  <a:lnTo>
                    <a:pt x="4328" y="2473"/>
                  </a:lnTo>
                  <a:lnTo>
                    <a:pt x="1303" y="2473"/>
                  </a:lnTo>
                  <a:lnTo>
                    <a:pt x="1303" y="729"/>
                  </a:lnTo>
                  <a:close/>
                  <a:moveTo>
                    <a:pt x="553" y="0"/>
                  </a:moveTo>
                  <a:lnTo>
                    <a:pt x="553" y="640"/>
                  </a:lnTo>
                  <a:lnTo>
                    <a:pt x="1" y="640"/>
                  </a:lnTo>
                  <a:lnTo>
                    <a:pt x="1" y="1457"/>
                  </a:lnTo>
                  <a:lnTo>
                    <a:pt x="553" y="1457"/>
                  </a:lnTo>
                  <a:lnTo>
                    <a:pt x="553" y="3223"/>
                  </a:lnTo>
                  <a:lnTo>
                    <a:pt x="4880" y="3223"/>
                  </a:lnTo>
                  <a:lnTo>
                    <a:pt x="5343" y="1457"/>
                  </a:lnTo>
                  <a:lnTo>
                    <a:pt x="6270" y="1457"/>
                  </a:lnTo>
                  <a:lnTo>
                    <a:pt x="6270" y="640"/>
                  </a:lnTo>
                  <a:lnTo>
                    <a:pt x="5608" y="640"/>
                  </a:lnTo>
                  <a:lnTo>
                    <a:pt x="5807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7;p48">
              <a:extLst>
                <a:ext uri="{FF2B5EF4-FFF2-40B4-BE49-F238E27FC236}">
                  <a16:creationId xmlns:a16="http://schemas.microsoft.com/office/drawing/2014/main" id="{A02D2EBE-BC66-4003-BB91-DD865A5DCC5F}"/>
                </a:ext>
              </a:extLst>
            </p:cNvPr>
            <p:cNvSpPr/>
            <p:nvPr/>
          </p:nvSpPr>
          <p:spPr>
            <a:xfrm>
              <a:off x="3372325" y="1676150"/>
              <a:ext cx="94400" cy="53000"/>
            </a:xfrm>
            <a:custGeom>
              <a:avLst/>
              <a:gdLst/>
              <a:ahLst/>
              <a:cxnLst/>
              <a:rect l="l" t="t" r="r" b="b"/>
              <a:pathLst>
                <a:path w="3776" h="2120" extrusionOk="0">
                  <a:moveTo>
                    <a:pt x="1" y="0"/>
                  </a:moveTo>
                  <a:lnTo>
                    <a:pt x="641" y="2119"/>
                  </a:lnTo>
                  <a:lnTo>
                    <a:pt x="3776" y="2119"/>
                  </a:lnTo>
                  <a:lnTo>
                    <a:pt x="3776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8;p48">
              <a:extLst>
                <a:ext uri="{FF2B5EF4-FFF2-40B4-BE49-F238E27FC236}">
                  <a16:creationId xmlns:a16="http://schemas.microsoft.com/office/drawing/2014/main" id="{9DE30047-EDF1-4A51-A53F-3C20A932F791}"/>
                </a:ext>
              </a:extLst>
            </p:cNvPr>
            <p:cNvSpPr/>
            <p:nvPr/>
          </p:nvSpPr>
          <p:spPr>
            <a:xfrm>
              <a:off x="3526325" y="1676150"/>
              <a:ext cx="94375" cy="53000"/>
            </a:xfrm>
            <a:custGeom>
              <a:avLst/>
              <a:gdLst/>
              <a:ahLst/>
              <a:cxnLst/>
              <a:rect l="l" t="t" r="r" b="b"/>
              <a:pathLst>
                <a:path w="3775" h="2120" extrusionOk="0">
                  <a:moveTo>
                    <a:pt x="0" y="0"/>
                  </a:moveTo>
                  <a:lnTo>
                    <a:pt x="0" y="2119"/>
                  </a:lnTo>
                  <a:lnTo>
                    <a:pt x="3135" y="2119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9;p48">
              <a:extLst>
                <a:ext uri="{FF2B5EF4-FFF2-40B4-BE49-F238E27FC236}">
                  <a16:creationId xmlns:a16="http://schemas.microsoft.com/office/drawing/2014/main" id="{D512B194-BDE8-404D-946A-1057812556F6}"/>
                </a:ext>
              </a:extLst>
            </p:cNvPr>
            <p:cNvSpPr/>
            <p:nvPr/>
          </p:nvSpPr>
          <p:spPr>
            <a:xfrm>
              <a:off x="3386125" y="1676150"/>
              <a:ext cx="48600" cy="53000"/>
            </a:xfrm>
            <a:custGeom>
              <a:avLst/>
              <a:gdLst/>
              <a:ahLst/>
              <a:cxnLst/>
              <a:rect l="l" t="t" r="r" b="b"/>
              <a:pathLst>
                <a:path w="1944" h="2120" extrusionOk="0">
                  <a:moveTo>
                    <a:pt x="928" y="0"/>
                  </a:moveTo>
                  <a:lnTo>
                    <a:pt x="1" y="1744"/>
                  </a:lnTo>
                  <a:lnTo>
                    <a:pt x="89" y="2119"/>
                  </a:lnTo>
                  <a:lnTo>
                    <a:pt x="840" y="2119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0;p48">
              <a:extLst>
                <a:ext uri="{FF2B5EF4-FFF2-40B4-BE49-F238E27FC236}">
                  <a16:creationId xmlns:a16="http://schemas.microsoft.com/office/drawing/2014/main" id="{6F4CC709-B218-43DD-AD0F-9D1D474A4DD5}"/>
                </a:ext>
              </a:extLst>
            </p:cNvPr>
            <p:cNvSpPr/>
            <p:nvPr/>
          </p:nvSpPr>
          <p:spPr>
            <a:xfrm>
              <a:off x="3526325" y="1676150"/>
              <a:ext cx="50775" cy="53000"/>
            </a:xfrm>
            <a:custGeom>
              <a:avLst/>
              <a:gdLst/>
              <a:ahLst/>
              <a:cxnLst/>
              <a:rect l="l" t="t" r="r" b="b"/>
              <a:pathLst>
                <a:path w="2031" h="2120" extrusionOk="0">
                  <a:moveTo>
                    <a:pt x="1104" y="0"/>
                  </a:moveTo>
                  <a:lnTo>
                    <a:pt x="0" y="2009"/>
                  </a:lnTo>
                  <a:lnTo>
                    <a:pt x="0" y="2119"/>
                  </a:lnTo>
                  <a:lnTo>
                    <a:pt x="927" y="2119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371;p48">
            <a:extLst>
              <a:ext uri="{FF2B5EF4-FFF2-40B4-BE49-F238E27FC236}">
                <a16:creationId xmlns:a16="http://schemas.microsoft.com/office/drawing/2014/main" id="{F414C592-42FE-4784-8923-405FDF3251B7}"/>
              </a:ext>
            </a:extLst>
          </p:cNvPr>
          <p:cNvGrpSpPr/>
          <p:nvPr/>
        </p:nvGrpSpPr>
        <p:grpSpPr>
          <a:xfrm>
            <a:off x="6891925" y="4319212"/>
            <a:ext cx="745209" cy="745159"/>
            <a:chOff x="2098550" y="1515000"/>
            <a:chExt cx="368150" cy="368125"/>
          </a:xfrm>
        </p:grpSpPr>
        <p:sp>
          <p:nvSpPr>
            <p:cNvPr id="152" name="Google Shape;372;p48">
              <a:extLst>
                <a:ext uri="{FF2B5EF4-FFF2-40B4-BE49-F238E27FC236}">
                  <a16:creationId xmlns:a16="http://schemas.microsoft.com/office/drawing/2014/main" id="{14A2FCBE-1E4D-41F6-B5CC-3BAE30570E4F}"/>
                </a:ext>
              </a:extLst>
            </p:cNvPr>
            <p:cNvSpPr/>
            <p:nvPr/>
          </p:nvSpPr>
          <p:spPr>
            <a:xfrm>
              <a:off x="2098550" y="1515000"/>
              <a:ext cx="368150" cy="368125"/>
            </a:xfrm>
            <a:custGeom>
              <a:avLst/>
              <a:gdLst/>
              <a:ahLst/>
              <a:cxnLst/>
              <a:rect l="l" t="t" r="r" b="b"/>
              <a:pathLst>
                <a:path w="14726" h="14725" extrusionOk="0">
                  <a:moveTo>
                    <a:pt x="7352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8654"/>
                    <a:pt x="266" y="9846"/>
                    <a:pt x="928" y="10861"/>
                  </a:cubicBezTo>
                  <a:cubicBezTo>
                    <a:pt x="1193" y="11413"/>
                    <a:pt x="1833" y="11590"/>
                    <a:pt x="2297" y="12053"/>
                  </a:cubicBezTo>
                  <a:cubicBezTo>
                    <a:pt x="2672" y="12517"/>
                    <a:pt x="2849" y="13246"/>
                    <a:pt x="3312" y="13532"/>
                  </a:cubicBezTo>
                  <a:cubicBezTo>
                    <a:pt x="4504" y="14261"/>
                    <a:pt x="5895" y="14725"/>
                    <a:pt x="7352" y="14725"/>
                  </a:cubicBezTo>
                  <a:cubicBezTo>
                    <a:pt x="11414" y="14725"/>
                    <a:pt x="14725" y="11413"/>
                    <a:pt x="14725" y="7351"/>
                  </a:cubicBezTo>
                  <a:cubicBezTo>
                    <a:pt x="14725" y="6071"/>
                    <a:pt x="14438" y="4879"/>
                    <a:pt x="13798" y="3863"/>
                  </a:cubicBezTo>
                  <a:cubicBezTo>
                    <a:pt x="13622" y="3400"/>
                    <a:pt x="12694" y="3223"/>
                    <a:pt x="12407" y="2848"/>
                  </a:cubicBezTo>
                  <a:cubicBezTo>
                    <a:pt x="11966" y="2296"/>
                    <a:pt x="11966" y="1567"/>
                    <a:pt x="11414" y="1192"/>
                  </a:cubicBezTo>
                  <a:cubicBezTo>
                    <a:pt x="10200" y="464"/>
                    <a:pt x="8831" y="0"/>
                    <a:pt x="7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73;p48">
              <a:extLst>
                <a:ext uri="{FF2B5EF4-FFF2-40B4-BE49-F238E27FC236}">
                  <a16:creationId xmlns:a16="http://schemas.microsoft.com/office/drawing/2014/main" id="{683F17E3-EA22-416D-B789-5D8C6CED09B5}"/>
                </a:ext>
              </a:extLst>
            </p:cNvPr>
            <p:cNvSpPr/>
            <p:nvPr/>
          </p:nvSpPr>
          <p:spPr>
            <a:xfrm>
              <a:off x="2121725" y="1544800"/>
              <a:ext cx="344975" cy="338325"/>
            </a:xfrm>
            <a:custGeom>
              <a:avLst/>
              <a:gdLst/>
              <a:ahLst/>
              <a:cxnLst/>
              <a:rect l="l" t="t" r="r" b="b"/>
              <a:pathLst>
                <a:path w="13799" h="13533" extrusionOk="0">
                  <a:moveTo>
                    <a:pt x="10487" y="0"/>
                  </a:moveTo>
                  <a:lnTo>
                    <a:pt x="8831" y="751"/>
                  </a:lnTo>
                  <a:lnTo>
                    <a:pt x="8920" y="927"/>
                  </a:lnTo>
                  <a:cubicBezTo>
                    <a:pt x="8754" y="978"/>
                    <a:pt x="8625" y="1029"/>
                    <a:pt x="8422" y="1029"/>
                  </a:cubicBezTo>
                  <a:cubicBezTo>
                    <a:pt x="8274" y="1029"/>
                    <a:pt x="8086" y="1002"/>
                    <a:pt x="7816" y="927"/>
                  </a:cubicBezTo>
                  <a:cubicBezTo>
                    <a:pt x="7692" y="888"/>
                    <a:pt x="7564" y="870"/>
                    <a:pt x="7434" y="870"/>
                  </a:cubicBezTo>
                  <a:cubicBezTo>
                    <a:pt x="6982" y="870"/>
                    <a:pt x="6500" y="1080"/>
                    <a:pt x="6072" y="1303"/>
                  </a:cubicBezTo>
                  <a:lnTo>
                    <a:pt x="3312" y="2671"/>
                  </a:lnTo>
                  <a:cubicBezTo>
                    <a:pt x="2849" y="2848"/>
                    <a:pt x="2650" y="3311"/>
                    <a:pt x="2849" y="3775"/>
                  </a:cubicBezTo>
                  <a:lnTo>
                    <a:pt x="2937" y="3863"/>
                  </a:lnTo>
                  <a:lnTo>
                    <a:pt x="4129" y="5055"/>
                  </a:lnTo>
                  <a:cubicBezTo>
                    <a:pt x="4041" y="5055"/>
                    <a:pt x="4041" y="5055"/>
                    <a:pt x="4041" y="5166"/>
                  </a:cubicBezTo>
                  <a:lnTo>
                    <a:pt x="3953" y="5166"/>
                  </a:lnTo>
                  <a:cubicBezTo>
                    <a:pt x="3953" y="5254"/>
                    <a:pt x="3864" y="5254"/>
                    <a:pt x="3864" y="5254"/>
                  </a:cubicBezTo>
                  <a:lnTo>
                    <a:pt x="3864" y="5342"/>
                  </a:lnTo>
                  <a:lnTo>
                    <a:pt x="4416" y="5894"/>
                  </a:lnTo>
                  <a:lnTo>
                    <a:pt x="4416" y="5983"/>
                  </a:lnTo>
                  <a:lnTo>
                    <a:pt x="4416" y="6071"/>
                  </a:lnTo>
                  <a:cubicBezTo>
                    <a:pt x="4416" y="6358"/>
                    <a:pt x="4416" y="7086"/>
                    <a:pt x="5145" y="8014"/>
                  </a:cubicBezTo>
                  <a:lnTo>
                    <a:pt x="4416" y="8367"/>
                  </a:lnTo>
                  <a:cubicBezTo>
                    <a:pt x="4129" y="8279"/>
                    <a:pt x="3953" y="8279"/>
                    <a:pt x="3953" y="8279"/>
                  </a:cubicBezTo>
                  <a:cubicBezTo>
                    <a:pt x="3750" y="8216"/>
                    <a:pt x="3602" y="8154"/>
                    <a:pt x="3431" y="8154"/>
                  </a:cubicBezTo>
                  <a:cubicBezTo>
                    <a:pt x="3361" y="8154"/>
                    <a:pt x="3286" y="8164"/>
                    <a:pt x="3202" y="8190"/>
                  </a:cubicBezTo>
                  <a:cubicBezTo>
                    <a:pt x="3202" y="8190"/>
                    <a:pt x="2937" y="8367"/>
                    <a:pt x="2562" y="8566"/>
                  </a:cubicBezTo>
                  <a:lnTo>
                    <a:pt x="2473" y="8367"/>
                  </a:lnTo>
                  <a:lnTo>
                    <a:pt x="1" y="9669"/>
                  </a:lnTo>
                  <a:cubicBezTo>
                    <a:pt x="266" y="10221"/>
                    <a:pt x="906" y="10398"/>
                    <a:pt x="1370" y="10861"/>
                  </a:cubicBezTo>
                  <a:cubicBezTo>
                    <a:pt x="1745" y="11325"/>
                    <a:pt x="1922" y="12054"/>
                    <a:pt x="2385" y="12340"/>
                  </a:cubicBezTo>
                  <a:cubicBezTo>
                    <a:pt x="3577" y="13069"/>
                    <a:pt x="4968" y="13533"/>
                    <a:pt x="6425" y="13533"/>
                  </a:cubicBezTo>
                  <a:cubicBezTo>
                    <a:pt x="10487" y="13533"/>
                    <a:pt x="13798" y="10221"/>
                    <a:pt x="13798" y="6159"/>
                  </a:cubicBezTo>
                  <a:cubicBezTo>
                    <a:pt x="13798" y="4879"/>
                    <a:pt x="13511" y="3687"/>
                    <a:pt x="12871" y="2671"/>
                  </a:cubicBezTo>
                  <a:cubicBezTo>
                    <a:pt x="12695" y="2208"/>
                    <a:pt x="11767" y="2031"/>
                    <a:pt x="11480" y="1656"/>
                  </a:cubicBezTo>
                  <a:cubicBezTo>
                    <a:pt x="11039" y="1104"/>
                    <a:pt x="11039" y="375"/>
                    <a:pt x="10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74;p48">
              <a:extLst>
                <a:ext uri="{FF2B5EF4-FFF2-40B4-BE49-F238E27FC236}">
                  <a16:creationId xmlns:a16="http://schemas.microsoft.com/office/drawing/2014/main" id="{B6DE7382-DC04-4C4D-984C-BF67D7EE93E2}"/>
                </a:ext>
              </a:extLst>
            </p:cNvPr>
            <p:cNvSpPr/>
            <p:nvPr/>
          </p:nvSpPr>
          <p:spPr>
            <a:xfrm>
              <a:off x="2218325" y="1629775"/>
              <a:ext cx="128600" cy="129175"/>
            </a:xfrm>
            <a:custGeom>
              <a:avLst/>
              <a:gdLst/>
              <a:ahLst/>
              <a:cxnLst/>
              <a:rect l="l" t="t" r="r" b="b"/>
              <a:pathLst>
                <a:path w="5144" h="5167" extrusionOk="0">
                  <a:moveTo>
                    <a:pt x="2384" y="1"/>
                  </a:moveTo>
                  <a:lnTo>
                    <a:pt x="2384" y="1"/>
                  </a:lnTo>
                  <a:cubicBezTo>
                    <a:pt x="2384" y="1"/>
                    <a:pt x="2649" y="288"/>
                    <a:pt x="2848" y="663"/>
                  </a:cubicBezTo>
                  <a:lnTo>
                    <a:pt x="2649" y="663"/>
                  </a:lnTo>
                  <a:cubicBezTo>
                    <a:pt x="2612" y="663"/>
                    <a:pt x="2529" y="654"/>
                    <a:pt x="2409" y="654"/>
                  </a:cubicBezTo>
                  <a:cubicBezTo>
                    <a:pt x="1964" y="654"/>
                    <a:pt x="1009" y="778"/>
                    <a:pt x="0" y="1943"/>
                  </a:cubicBezTo>
                  <a:cubicBezTo>
                    <a:pt x="0" y="1943"/>
                    <a:pt x="353" y="1767"/>
                    <a:pt x="817" y="1767"/>
                  </a:cubicBezTo>
                  <a:cubicBezTo>
                    <a:pt x="640" y="2032"/>
                    <a:pt x="552" y="2319"/>
                    <a:pt x="552" y="2584"/>
                  </a:cubicBezTo>
                  <a:lnTo>
                    <a:pt x="552" y="2672"/>
                  </a:lnTo>
                  <a:cubicBezTo>
                    <a:pt x="552" y="3047"/>
                    <a:pt x="640" y="4151"/>
                    <a:pt x="1921" y="5167"/>
                  </a:cubicBezTo>
                  <a:cubicBezTo>
                    <a:pt x="1921" y="5167"/>
                    <a:pt x="1833" y="4880"/>
                    <a:pt x="1744" y="4615"/>
                  </a:cubicBezTo>
                  <a:lnTo>
                    <a:pt x="1744" y="4615"/>
                  </a:lnTo>
                  <a:cubicBezTo>
                    <a:pt x="2009" y="4703"/>
                    <a:pt x="2296" y="4791"/>
                    <a:pt x="2649" y="4791"/>
                  </a:cubicBezTo>
                  <a:cubicBezTo>
                    <a:pt x="2848" y="4791"/>
                    <a:pt x="3025" y="4703"/>
                    <a:pt x="3312" y="4703"/>
                  </a:cubicBezTo>
                  <a:cubicBezTo>
                    <a:pt x="3400" y="4615"/>
                    <a:pt x="3488" y="4615"/>
                    <a:pt x="3488" y="4526"/>
                  </a:cubicBezTo>
                  <a:cubicBezTo>
                    <a:pt x="3952" y="4328"/>
                    <a:pt x="4680" y="3864"/>
                    <a:pt x="5144" y="2407"/>
                  </a:cubicBezTo>
                  <a:lnTo>
                    <a:pt x="5144" y="2407"/>
                  </a:lnTo>
                  <a:cubicBezTo>
                    <a:pt x="5144" y="2407"/>
                    <a:pt x="4967" y="2672"/>
                    <a:pt x="4680" y="2760"/>
                  </a:cubicBezTo>
                  <a:lnTo>
                    <a:pt x="4680" y="2672"/>
                  </a:lnTo>
                  <a:cubicBezTo>
                    <a:pt x="4680" y="2407"/>
                    <a:pt x="4680" y="2208"/>
                    <a:pt x="4592" y="1943"/>
                  </a:cubicBezTo>
                  <a:cubicBezTo>
                    <a:pt x="4504" y="1855"/>
                    <a:pt x="4217" y="663"/>
                    <a:pt x="2384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75;p48">
              <a:extLst>
                <a:ext uri="{FF2B5EF4-FFF2-40B4-BE49-F238E27FC236}">
                  <a16:creationId xmlns:a16="http://schemas.microsoft.com/office/drawing/2014/main" id="{88724931-1ABC-429B-851A-331EAB74ED54}"/>
                </a:ext>
              </a:extLst>
            </p:cNvPr>
            <p:cNvSpPr/>
            <p:nvPr/>
          </p:nvSpPr>
          <p:spPr>
            <a:xfrm>
              <a:off x="2282350" y="1632550"/>
              <a:ext cx="64575" cy="117025"/>
            </a:xfrm>
            <a:custGeom>
              <a:avLst/>
              <a:gdLst/>
              <a:ahLst/>
              <a:cxnLst/>
              <a:rect l="l" t="t" r="r" b="b"/>
              <a:pathLst>
                <a:path w="2583" h="4681" extrusionOk="0">
                  <a:moveTo>
                    <a:pt x="0" y="0"/>
                  </a:moveTo>
                  <a:lnTo>
                    <a:pt x="0" y="88"/>
                  </a:lnTo>
                  <a:cubicBezTo>
                    <a:pt x="88" y="265"/>
                    <a:pt x="199" y="353"/>
                    <a:pt x="287" y="552"/>
                  </a:cubicBezTo>
                  <a:lnTo>
                    <a:pt x="0" y="552"/>
                  </a:lnTo>
                  <a:lnTo>
                    <a:pt x="0" y="4680"/>
                  </a:lnTo>
                  <a:lnTo>
                    <a:pt x="88" y="4680"/>
                  </a:lnTo>
                  <a:cubicBezTo>
                    <a:pt x="287" y="4680"/>
                    <a:pt x="464" y="4592"/>
                    <a:pt x="751" y="4592"/>
                  </a:cubicBezTo>
                  <a:cubicBezTo>
                    <a:pt x="839" y="4504"/>
                    <a:pt x="927" y="4504"/>
                    <a:pt x="927" y="4415"/>
                  </a:cubicBezTo>
                  <a:cubicBezTo>
                    <a:pt x="1391" y="4217"/>
                    <a:pt x="2119" y="3753"/>
                    <a:pt x="2583" y="2296"/>
                  </a:cubicBezTo>
                  <a:lnTo>
                    <a:pt x="2583" y="2296"/>
                  </a:lnTo>
                  <a:cubicBezTo>
                    <a:pt x="2583" y="2296"/>
                    <a:pt x="2406" y="2561"/>
                    <a:pt x="2119" y="2649"/>
                  </a:cubicBezTo>
                  <a:lnTo>
                    <a:pt x="2119" y="2561"/>
                  </a:lnTo>
                  <a:cubicBezTo>
                    <a:pt x="2119" y="2296"/>
                    <a:pt x="2119" y="2097"/>
                    <a:pt x="2031" y="1832"/>
                  </a:cubicBezTo>
                  <a:cubicBezTo>
                    <a:pt x="1943" y="1744"/>
                    <a:pt x="1656" y="640"/>
                    <a:pt x="0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76;p48">
              <a:extLst>
                <a:ext uri="{FF2B5EF4-FFF2-40B4-BE49-F238E27FC236}">
                  <a16:creationId xmlns:a16="http://schemas.microsoft.com/office/drawing/2014/main" id="{0CFA476A-9BC5-4133-A12A-8B3B68158440}"/>
                </a:ext>
              </a:extLst>
            </p:cNvPr>
            <p:cNvSpPr/>
            <p:nvPr/>
          </p:nvSpPr>
          <p:spPr>
            <a:xfrm>
              <a:off x="2252525" y="1668900"/>
              <a:ext cx="57425" cy="53425"/>
            </a:xfrm>
            <a:custGeom>
              <a:avLst/>
              <a:gdLst/>
              <a:ahLst/>
              <a:cxnLst/>
              <a:rect l="l" t="t" r="r" b="b"/>
              <a:pathLst>
                <a:path w="2297" h="2137" extrusionOk="0">
                  <a:moveTo>
                    <a:pt x="1147" y="1"/>
                  </a:moveTo>
                  <a:cubicBezTo>
                    <a:pt x="920" y="1"/>
                    <a:pt x="627" y="46"/>
                    <a:pt x="288" y="202"/>
                  </a:cubicBezTo>
                  <a:cubicBezTo>
                    <a:pt x="288" y="202"/>
                    <a:pt x="465" y="202"/>
                    <a:pt x="641" y="290"/>
                  </a:cubicBezTo>
                  <a:cubicBezTo>
                    <a:pt x="553" y="290"/>
                    <a:pt x="553" y="290"/>
                    <a:pt x="553" y="378"/>
                  </a:cubicBezTo>
                  <a:cubicBezTo>
                    <a:pt x="553" y="378"/>
                    <a:pt x="1" y="754"/>
                    <a:pt x="89" y="1659"/>
                  </a:cubicBezTo>
                  <a:cubicBezTo>
                    <a:pt x="89" y="1659"/>
                    <a:pt x="178" y="1482"/>
                    <a:pt x="288" y="1394"/>
                  </a:cubicBezTo>
                  <a:cubicBezTo>
                    <a:pt x="376" y="1482"/>
                    <a:pt x="465" y="1571"/>
                    <a:pt x="553" y="1747"/>
                  </a:cubicBezTo>
                  <a:cubicBezTo>
                    <a:pt x="631" y="1845"/>
                    <a:pt x="938" y="2136"/>
                    <a:pt x="1581" y="2136"/>
                  </a:cubicBezTo>
                  <a:cubicBezTo>
                    <a:pt x="1660" y="2136"/>
                    <a:pt x="1744" y="2132"/>
                    <a:pt x="1833" y="2122"/>
                  </a:cubicBezTo>
                  <a:cubicBezTo>
                    <a:pt x="1833" y="2122"/>
                    <a:pt x="1745" y="2034"/>
                    <a:pt x="1568" y="1946"/>
                  </a:cubicBezTo>
                  <a:cubicBezTo>
                    <a:pt x="1745" y="1946"/>
                    <a:pt x="1833" y="1858"/>
                    <a:pt x="1944" y="1747"/>
                  </a:cubicBezTo>
                  <a:cubicBezTo>
                    <a:pt x="2032" y="1659"/>
                    <a:pt x="2120" y="1571"/>
                    <a:pt x="2120" y="1482"/>
                  </a:cubicBezTo>
                  <a:lnTo>
                    <a:pt x="2208" y="1394"/>
                  </a:lnTo>
                  <a:cubicBezTo>
                    <a:pt x="2297" y="1195"/>
                    <a:pt x="2297" y="754"/>
                    <a:pt x="2032" y="91"/>
                  </a:cubicBezTo>
                  <a:lnTo>
                    <a:pt x="2032" y="378"/>
                  </a:lnTo>
                  <a:lnTo>
                    <a:pt x="1944" y="378"/>
                  </a:lnTo>
                  <a:cubicBezTo>
                    <a:pt x="1833" y="290"/>
                    <a:pt x="1745" y="202"/>
                    <a:pt x="1657" y="91"/>
                  </a:cubicBezTo>
                  <a:cubicBezTo>
                    <a:pt x="1657" y="91"/>
                    <a:pt x="1467" y="1"/>
                    <a:pt x="1147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7;p48">
              <a:extLst>
                <a:ext uri="{FF2B5EF4-FFF2-40B4-BE49-F238E27FC236}">
                  <a16:creationId xmlns:a16="http://schemas.microsoft.com/office/drawing/2014/main" id="{57DAE135-4C0D-4CD4-9430-E184DB237C1B}"/>
                </a:ext>
              </a:extLst>
            </p:cNvPr>
            <p:cNvSpPr/>
            <p:nvPr/>
          </p:nvSpPr>
          <p:spPr>
            <a:xfrm>
              <a:off x="2282350" y="1668975"/>
              <a:ext cx="27600" cy="53000"/>
            </a:xfrm>
            <a:custGeom>
              <a:avLst/>
              <a:gdLst/>
              <a:ahLst/>
              <a:cxnLst/>
              <a:rect l="l" t="t" r="r" b="b"/>
              <a:pathLst>
                <a:path w="1104" h="2120" extrusionOk="0">
                  <a:moveTo>
                    <a:pt x="0" y="0"/>
                  </a:moveTo>
                  <a:lnTo>
                    <a:pt x="0" y="2119"/>
                  </a:lnTo>
                  <a:lnTo>
                    <a:pt x="640" y="2119"/>
                  </a:lnTo>
                  <a:cubicBezTo>
                    <a:pt x="640" y="2119"/>
                    <a:pt x="552" y="2031"/>
                    <a:pt x="375" y="1943"/>
                  </a:cubicBezTo>
                  <a:cubicBezTo>
                    <a:pt x="552" y="1943"/>
                    <a:pt x="640" y="1855"/>
                    <a:pt x="751" y="1744"/>
                  </a:cubicBezTo>
                  <a:cubicBezTo>
                    <a:pt x="839" y="1656"/>
                    <a:pt x="927" y="1568"/>
                    <a:pt x="927" y="1479"/>
                  </a:cubicBezTo>
                  <a:lnTo>
                    <a:pt x="1015" y="1391"/>
                  </a:lnTo>
                  <a:cubicBezTo>
                    <a:pt x="1104" y="1192"/>
                    <a:pt x="1104" y="751"/>
                    <a:pt x="839" y="88"/>
                  </a:cubicBezTo>
                  <a:lnTo>
                    <a:pt x="839" y="375"/>
                  </a:lnTo>
                  <a:lnTo>
                    <a:pt x="751" y="375"/>
                  </a:lnTo>
                  <a:cubicBezTo>
                    <a:pt x="640" y="287"/>
                    <a:pt x="552" y="199"/>
                    <a:pt x="464" y="88"/>
                  </a:cubicBezTo>
                  <a:cubicBezTo>
                    <a:pt x="464" y="88"/>
                    <a:pt x="287" y="0"/>
                    <a:pt x="0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8;p48">
              <a:extLst>
                <a:ext uri="{FF2B5EF4-FFF2-40B4-BE49-F238E27FC236}">
                  <a16:creationId xmlns:a16="http://schemas.microsoft.com/office/drawing/2014/main" id="{2050978B-4181-4169-8CBA-D1386164AF02}"/>
                </a:ext>
              </a:extLst>
            </p:cNvPr>
            <p:cNvSpPr/>
            <p:nvPr/>
          </p:nvSpPr>
          <p:spPr>
            <a:xfrm>
              <a:off x="2130575" y="1749575"/>
              <a:ext cx="246150" cy="101000"/>
            </a:xfrm>
            <a:custGeom>
              <a:avLst/>
              <a:gdLst/>
              <a:ahLst/>
              <a:cxnLst/>
              <a:rect l="l" t="t" r="r" b="b"/>
              <a:pathLst>
                <a:path w="9846" h="4040" extrusionOk="0">
                  <a:moveTo>
                    <a:pt x="8940" y="0"/>
                  </a:moveTo>
                  <a:cubicBezTo>
                    <a:pt x="8810" y="0"/>
                    <a:pt x="8682" y="29"/>
                    <a:pt x="8566" y="88"/>
                  </a:cubicBezTo>
                  <a:lnTo>
                    <a:pt x="5894" y="1390"/>
                  </a:lnTo>
                  <a:lnTo>
                    <a:pt x="5894" y="1478"/>
                  </a:lnTo>
                  <a:lnTo>
                    <a:pt x="5806" y="1478"/>
                  </a:lnTo>
                  <a:lnTo>
                    <a:pt x="3135" y="639"/>
                  </a:lnTo>
                  <a:lnTo>
                    <a:pt x="2958" y="639"/>
                  </a:lnTo>
                  <a:lnTo>
                    <a:pt x="0" y="2119"/>
                  </a:lnTo>
                  <a:cubicBezTo>
                    <a:pt x="88" y="2207"/>
                    <a:pt x="199" y="2383"/>
                    <a:pt x="287" y="2494"/>
                  </a:cubicBezTo>
                  <a:cubicBezTo>
                    <a:pt x="751" y="3134"/>
                    <a:pt x="1303" y="3598"/>
                    <a:pt x="1943" y="4039"/>
                  </a:cubicBezTo>
                  <a:lnTo>
                    <a:pt x="3510" y="3311"/>
                  </a:lnTo>
                  <a:cubicBezTo>
                    <a:pt x="3729" y="3201"/>
                    <a:pt x="3846" y="3126"/>
                    <a:pt x="4080" y="3126"/>
                  </a:cubicBezTo>
                  <a:cubicBezTo>
                    <a:pt x="4226" y="3126"/>
                    <a:pt x="4416" y="3155"/>
                    <a:pt x="4702" y="3222"/>
                  </a:cubicBezTo>
                  <a:cubicBezTo>
                    <a:pt x="4826" y="3262"/>
                    <a:pt x="4954" y="3279"/>
                    <a:pt x="5084" y="3279"/>
                  </a:cubicBezTo>
                  <a:cubicBezTo>
                    <a:pt x="5536" y="3279"/>
                    <a:pt x="6018" y="3070"/>
                    <a:pt x="6446" y="2847"/>
                  </a:cubicBezTo>
                  <a:lnTo>
                    <a:pt x="9206" y="1478"/>
                  </a:lnTo>
                  <a:cubicBezTo>
                    <a:pt x="9669" y="1280"/>
                    <a:pt x="9846" y="838"/>
                    <a:pt x="9669" y="375"/>
                  </a:cubicBezTo>
                  <a:cubicBezTo>
                    <a:pt x="9477" y="123"/>
                    <a:pt x="9205" y="0"/>
                    <a:pt x="8940" y="0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9;p48">
              <a:extLst>
                <a:ext uri="{FF2B5EF4-FFF2-40B4-BE49-F238E27FC236}">
                  <a16:creationId xmlns:a16="http://schemas.microsoft.com/office/drawing/2014/main" id="{33569303-3E84-4CD0-B520-983C6190B51A}"/>
                </a:ext>
              </a:extLst>
            </p:cNvPr>
            <p:cNvSpPr/>
            <p:nvPr/>
          </p:nvSpPr>
          <p:spPr>
            <a:xfrm>
              <a:off x="2121725" y="1748625"/>
              <a:ext cx="158425" cy="63300"/>
            </a:xfrm>
            <a:custGeom>
              <a:avLst/>
              <a:gdLst/>
              <a:ahLst/>
              <a:cxnLst/>
              <a:rect l="l" t="t" r="r" b="b"/>
              <a:pathLst>
                <a:path w="6337" h="2532" extrusionOk="0">
                  <a:moveTo>
                    <a:pt x="3431" y="1"/>
                  </a:moveTo>
                  <a:cubicBezTo>
                    <a:pt x="3361" y="1"/>
                    <a:pt x="3286" y="11"/>
                    <a:pt x="3202" y="37"/>
                  </a:cubicBezTo>
                  <a:cubicBezTo>
                    <a:pt x="3202" y="37"/>
                    <a:pt x="1546" y="876"/>
                    <a:pt x="1" y="1605"/>
                  </a:cubicBezTo>
                  <a:cubicBezTo>
                    <a:pt x="89" y="1781"/>
                    <a:pt x="266" y="1980"/>
                    <a:pt x="354" y="2157"/>
                  </a:cubicBezTo>
                  <a:cubicBezTo>
                    <a:pt x="442" y="2245"/>
                    <a:pt x="553" y="2421"/>
                    <a:pt x="641" y="2532"/>
                  </a:cubicBezTo>
                  <a:lnTo>
                    <a:pt x="3489" y="1141"/>
                  </a:lnTo>
                  <a:lnTo>
                    <a:pt x="4769" y="1605"/>
                  </a:lnTo>
                  <a:lnTo>
                    <a:pt x="5410" y="1781"/>
                  </a:lnTo>
                  <a:cubicBezTo>
                    <a:pt x="5503" y="1803"/>
                    <a:pt x="5597" y="1814"/>
                    <a:pt x="5687" y="1814"/>
                  </a:cubicBezTo>
                  <a:cubicBezTo>
                    <a:pt x="5955" y="1814"/>
                    <a:pt x="6182" y="1715"/>
                    <a:pt x="6248" y="1516"/>
                  </a:cubicBezTo>
                  <a:lnTo>
                    <a:pt x="6248" y="1428"/>
                  </a:lnTo>
                  <a:cubicBezTo>
                    <a:pt x="6337" y="1229"/>
                    <a:pt x="6337" y="1141"/>
                    <a:pt x="6248" y="964"/>
                  </a:cubicBezTo>
                  <a:cubicBezTo>
                    <a:pt x="6160" y="876"/>
                    <a:pt x="5961" y="766"/>
                    <a:pt x="5873" y="677"/>
                  </a:cubicBezTo>
                  <a:cubicBezTo>
                    <a:pt x="5873" y="677"/>
                    <a:pt x="4041" y="126"/>
                    <a:pt x="3953" y="126"/>
                  </a:cubicBezTo>
                  <a:cubicBezTo>
                    <a:pt x="3750" y="63"/>
                    <a:pt x="3602" y="1"/>
                    <a:pt x="3431" y="1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80;p48">
              <a:extLst>
                <a:ext uri="{FF2B5EF4-FFF2-40B4-BE49-F238E27FC236}">
                  <a16:creationId xmlns:a16="http://schemas.microsoft.com/office/drawing/2014/main" id="{FD9B3A13-5215-4EA4-87AF-EAAA5FD73382}"/>
                </a:ext>
              </a:extLst>
            </p:cNvPr>
            <p:cNvSpPr/>
            <p:nvPr/>
          </p:nvSpPr>
          <p:spPr>
            <a:xfrm>
              <a:off x="2121725" y="1753950"/>
              <a:ext cx="101025" cy="99375"/>
            </a:xfrm>
            <a:custGeom>
              <a:avLst/>
              <a:gdLst/>
              <a:ahLst/>
              <a:cxnLst/>
              <a:rect l="l" t="t" r="r" b="b"/>
              <a:pathLst>
                <a:path w="4041" h="3975" extrusionOk="0">
                  <a:moveTo>
                    <a:pt x="2473" y="1"/>
                  </a:moveTo>
                  <a:lnTo>
                    <a:pt x="1" y="1303"/>
                  </a:lnTo>
                  <a:cubicBezTo>
                    <a:pt x="553" y="2407"/>
                    <a:pt x="1370" y="3312"/>
                    <a:pt x="2385" y="3974"/>
                  </a:cubicBezTo>
                  <a:lnTo>
                    <a:pt x="4041" y="3224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81;p48">
              <a:extLst>
                <a:ext uri="{FF2B5EF4-FFF2-40B4-BE49-F238E27FC236}">
                  <a16:creationId xmlns:a16="http://schemas.microsoft.com/office/drawing/2014/main" id="{F858D49D-1103-4F4E-A4C8-7339DCC59CA1}"/>
                </a:ext>
              </a:extLst>
            </p:cNvPr>
            <p:cNvSpPr/>
            <p:nvPr/>
          </p:nvSpPr>
          <p:spPr>
            <a:xfrm>
              <a:off x="2137750" y="1784325"/>
              <a:ext cx="85000" cy="69000"/>
            </a:xfrm>
            <a:custGeom>
              <a:avLst/>
              <a:gdLst/>
              <a:ahLst/>
              <a:cxnLst/>
              <a:rect l="l" t="t" r="r" b="b"/>
              <a:pathLst>
                <a:path w="3400" h="2760" extrusionOk="0">
                  <a:moveTo>
                    <a:pt x="2384" y="0"/>
                  </a:moveTo>
                  <a:lnTo>
                    <a:pt x="0" y="1104"/>
                  </a:lnTo>
                  <a:cubicBezTo>
                    <a:pt x="464" y="1744"/>
                    <a:pt x="1104" y="2296"/>
                    <a:pt x="1744" y="2759"/>
                  </a:cubicBezTo>
                  <a:lnTo>
                    <a:pt x="3400" y="2009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82;p48">
              <a:extLst>
                <a:ext uri="{FF2B5EF4-FFF2-40B4-BE49-F238E27FC236}">
                  <a16:creationId xmlns:a16="http://schemas.microsoft.com/office/drawing/2014/main" id="{FCDC6FD4-53C0-48AA-9152-3761B1368712}"/>
                </a:ext>
              </a:extLst>
            </p:cNvPr>
            <p:cNvSpPr/>
            <p:nvPr/>
          </p:nvSpPr>
          <p:spPr>
            <a:xfrm>
              <a:off x="2187975" y="1547000"/>
              <a:ext cx="246150" cy="101550"/>
            </a:xfrm>
            <a:custGeom>
              <a:avLst/>
              <a:gdLst/>
              <a:ahLst/>
              <a:cxnLst/>
              <a:rect l="l" t="t" r="r" b="b"/>
              <a:pathLst>
                <a:path w="9846" h="4062" extrusionOk="0">
                  <a:moveTo>
                    <a:pt x="7925" y="0"/>
                  </a:moveTo>
                  <a:lnTo>
                    <a:pt x="6358" y="751"/>
                  </a:lnTo>
                  <a:cubicBezTo>
                    <a:pt x="6126" y="860"/>
                    <a:pt x="6004" y="936"/>
                    <a:pt x="5772" y="936"/>
                  </a:cubicBezTo>
                  <a:cubicBezTo>
                    <a:pt x="5629" y="936"/>
                    <a:pt x="5444" y="907"/>
                    <a:pt x="5166" y="839"/>
                  </a:cubicBezTo>
                  <a:cubicBezTo>
                    <a:pt x="5042" y="800"/>
                    <a:pt x="4914" y="782"/>
                    <a:pt x="4784" y="782"/>
                  </a:cubicBezTo>
                  <a:cubicBezTo>
                    <a:pt x="4332" y="782"/>
                    <a:pt x="3850" y="992"/>
                    <a:pt x="3422" y="1215"/>
                  </a:cubicBezTo>
                  <a:lnTo>
                    <a:pt x="662" y="2583"/>
                  </a:lnTo>
                  <a:cubicBezTo>
                    <a:pt x="199" y="2760"/>
                    <a:pt x="0" y="3223"/>
                    <a:pt x="199" y="3687"/>
                  </a:cubicBezTo>
                  <a:cubicBezTo>
                    <a:pt x="377" y="3939"/>
                    <a:pt x="644" y="4062"/>
                    <a:pt x="914" y="4062"/>
                  </a:cubicBezTo>
                  <a:cubicBezTo>
                    <a:pt x="1046" y="4062"/>
                    <a:pt x="1179" y="4032"/>
                    <a:pt x="1303" y="3974"/>
                  </a:cubicBezTo>
                  <a:lnTo>
                    <a:pt x="3974" y="2672"/>
                  </a:lnTo>
                  <a:cubicBezTo>
                    <a:pt x="3974" y="2583"/>
                    <a:pt x="4062" y="2583"/>
                    <a:pt x="4062" y="2583"/>
                  </a:cubicBezTo>
                  <a:lnTo>
                    <a:pt x="6733" y="3422"/>
                  </a:lnTo>
                  <a:lnTo>
                    <a:pt x="6910" y="3422"/>
                  </a:lnTo>
                  <a:lnTo>
                    <a:pt x="9846" y="1943"/>
                  </a:lnTo>
                  <a:cubicBezTo>
                    <a:pt x="9758" y="1855"/>
                    <a:pt x="9669" y="1656"/>
                    <a:pt x="9581" y="1568"/>
                  </a:cubicBezTo>
                  <a:cubicBezTo>
                    <a:pt x="9117" y="928"/>
                    <a:pt x="8565" y="464"/>
                    <a:pt x="7925" y="0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83;p48">
              <a:extLst>
                <a:ext uri="{FF2B5EF4-FFF2-40B4-BE49-F238E27FC236}">
                  <a16:creationId xmlns:a16="http://schemas.microsoft.com/office/drawing/2014/main" id="{186700B4-7D8F-4D1C-9CCD-E7152828D7C4}"/>
                </a:ext>
              </a:extLst>
            </p:cNvPr>
            <p:cNvSpPr/>
            <p:nvPr/>
          </p:nvSpPr>
          <p:spPr>
            <a:xfrm>
              <a:off x="2284550" y="1586175"/>
              <a:ext cx="158975" cy="63300"/>
            </a:xfrm>
            <a:custGeom>
              <a:avLst/>
              <a:gdLst/>
              <a:ahLst/>
              <a:cxnLst/>
              <a:rect l="l" t="t" r="r" b="b"/>
              <a:pathLst>
                <a:path w="6359" h="2532" extrusionOk="0">
                  <a:moveTo>
                    <a:pt x="5718" y="1"/>
                  </a:moveTo>
                  <a:lnTo>
                    <a:pt x="2870" y="1392"/>
                  </a:lnTo>
                  <a:lnTo>
                    <a:pt x="1568" y="928"/>
                  </a:lnTo>
                  <a:lnTo>
                    <a:pt x="927" y="751"/>
                  </a:lnTo>
                  <a:cubicBezTo>
                    <a:pt x="855" y="730"/>
                    <a:pt x="783" y="720"/>
                    <a:pt x="714" y="720"/>
                  </a:cubicBezTo>
                  <a:cubicBezTo>
                    <a:pt x="426" y="720"/>
                    <a:pt x="182" y="891"/>
                    <a:pt x="111" y="1105"/>
                  </a:cubicBezTo>
                  <a:cubicBezTo>
                    <a:pt x="0" y="1303"/>
                    <a:pt x="0" y="1392"/>
                    <a:pt x="111" y="1568"/>
                  </a:cubicBezTo>
                  <a:cubicBezTo>
                    <a:pt x="199" y="1656"/>
                    <a:pt x="376" y="1745"/>
                    <a:pt x="464" y="1855"/>
                  </a:cubicBezTo>
                  <a:cubicBezTo>
                    <a:pt x="464" y="1855"/>
                    <a:pt x="2318" y="2407"/>
                    <a:pt x="2407" y="2407"/>
                  </a:cubicBezTo>
                  <a:cubicBezTo>
                    <a:pt x="2594" y="2469"/>
                    <a:pt x="2748" y="2532"/>
                    <a:pt x="2916" y="2532"/>
                  </a:cubicBezTo>
                  <a:cubicBezTo>
                    <a:pt x="2986" y="2532"/>
                    <a:pt x="3057" y="2521"/>
                    <a:pt x="3135" y="2495"/>
                  </a:cubicBezTo>
                  <a:cubicBezTo>
                    <a:pt x="3135" y="2495"/>
                    <a:pt x="4791" y="1656"/>
                    <a:pt x="6358" y="928"/>
                  </a:cubicBezTo>
                  <a:cubicBezTo>
                    <a:pt x="6270" y="751"/>
                    <a:pt x="6071" y="553"/>
                    <a:pt x="5983" y="376"/>
                  </a:cubicBezTo>
                  <a:cubicBezTo>
                    <a:pt x="5895" y="288"/>
                    <a:pt x="5806" y="89"/>
                    <a:pt x="5718" y="1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84;p48">
              <a:extLst>
                <a:ext uri="{FF2B5EF4-FFF2-40B4-BE49-F238E27FC236}">
                  <a16:creationId xmlns:a16="http://schemas.microsoft.com/office/drawing/2014/main" id="{963CA979-4B04-442E-A7A9-35616231C513}"/>
                </a:ext>
              </a:extLst>
            </p:cNvPr>
            <p:cNvSpPr/>
            <p:nvPr/>
          </p:nvSpPr>
          <p:spPr>
            <a:xfrm>
              <a:off x="2342500" y="1544800"/>
              <a:ext cx="101025" cy="98800"/>
            </a:xfrm>
            <a:custGeom>
              <a:avLst/>
              <a:gdLst/>
              <a:ahLst/>
              <a:cxnLst/>
              <a:rect l="l" t="t" r="r" b="b"/>
              <a:pathLst>
                <a:path w="4041" h="3952" extrusionOk="0">
                  <a:moveTo>
                    <a:pt x="1656" y="0"/>
                  </a:moveTo>
                  <a:lnTo>
                    <a:pt x="0" y="751"/>
                  </a:lnTo>
                  <a:lnTo>
                    <a:pt x="1546" y="3952"/>
                  </a:lnTo>
                  <a:lnTo>
                    <a:pt x="4040" y="2671"/>
                  </a:lnTo>
                  <a:cubicBezTo>
                    <a:pt x="3864" y="2296"/>
                    <a:pt x="3665" y="1943"/>
                    <a:pt x="3400" y="1656"/>
                  </a:cubicBezTo>
                  <a:cubicBezTo>
                    <a:pt x="2936" y="1016"/>
                    <a:pt x="2296" y="464"/>
                    <a:pt x="1656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85;p48">
              <a:extLst>
                <a:ext uri="{FF2B5EF4-FFF2-40B4-BE49-F238E27FC236}">
                  <a16:creationId xmlns:a16="http://schemas.microsoft.com/office/drawing/2014/main" id="{F781F1B9-DD31-48A5-A115-AC8E66B52621}"/>
                </a:ext>
              </a:extLst>
            </p:cNvPr>
            <p:cNvSpPr/>
            <p:nvPr/>
          </p:nvSpPr>
          <p:spPr>
            <a:xfrm>
              <a:off x="2342500" y="1544800"/>
              <a:ext cx="85000" cy="69000"/>
            </a:xfrm>
            <a:custGeom>
              <a:avLst/>
              <a:gdLst/>
              <a:ahLst/>
              <a:cxnLst/>
              <a:rect l="l" t="t" r="r" b="b"/>
              <a:pathLst>
                <a:path w="3400" h="2760" extrusionOk="0">
                  <a:moveTo>
                    <a:pt x="1656" y="0"/>
                  </a:moveTo>
                  <a:lnTo>
                    <a:pt x="0" y="751"/>
                  </a:lnTo>
                  <a:lnTo>
                    <a:pt x="994" y="2760"/>
                  </a:lnTo>
                  <a:lnTo>
                    <a:pt x="3400" y="1656"/>
                  </a:lnTo>
                  <a:cubicBezTo>
                    <a:pt x="2936" y="1016"/>
                    <a:pt x="2296" y="464"/>
                    <a:pt x="1656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2"/>
          <p:cNvSpPr/>
          <p:nvPr/>
        </p:nvSpPr>
        <p:spPr>
          <a:xfrm>
            <a:off x="1296675" y="746250"/>
            <a:ext cx="6550500" cy="3651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2"/>
          <p:cNvSpPr/>
          <p:nvPr/>
        </p:nvSpPr>
        <p:spPr>
          <a:xfrm>
            <a:off x="1802450" y="1196574"/>
            <a:ext cx="5539104" cy="27503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Denk One"/>
            </a:endParaRPr>
          </a:p>
        </p:txBody>
      </p:sp>
      <p:sp>
        <p:nvSpPr>
          <p:cNvPr id="735" name="Google Shape;735;p62"/>
          <p:cNvSpPr/>
          <p:nvPr/>
        </p:nvSpPr>
        <p:spPr>
          <a:xfrm>
            <a:off x="8483223" y="190888"/>
            <a:ext cx="356018" cy="17265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latin typeface="Kosugi Maru"/>
              </a:rPr>
              <a:t>心配するな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FFFF00"/>
              </a:solidFill>
              <a:latin typeface="Kosugi Maru"/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DA1917D-F225-4A15-A348-0F36D686652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00634" y="746251"/>
            <a:ext cx="6546541" cy="3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Google Shape;733;p62">
            <a:extLst>
              <a:ext uri="{FF2B5EF4-FFF2-40B4-BE49-F238E27FC236}">
                <a16:creationId xmlns:a16="http://schemas.microsoft.com/office/drawing/2014/main" id="{B3A76DB1-0A26-4BE3-849F-70D1540AED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4003"/>
          <a:stretch/>
        </p:blipFill>
        <p:spPr>
          <a:xfrm>
            <a:off x="6885078" y="1954827"/>
            <a:ext cx="1916575" cy="30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34;p62">
            <a:extLst>
              <a:ext uri="{FF2B5EF4-FFF2-40B4-BE49-F238E27FC236}">
                <a16:creationId xmlns:a16="http://schemas.microsoft.com/office/drawing/2014/main" id="{71451975-545B-479F-8479-04C418AFA2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02" y="0"/>
            <a:ext cx="1716999" cy="10541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9FA78-B243-4013-B91F-614B3EB81024}"/>
              </a:ext>
            </a:extLst>
          </p:cNvPr>
          <p:cNvSpPr txBox="1"/>
          <p:nvPr/>
        </p:nvSpPr>
        <p:spPr>
          <a:xfrm>
            <a:off x="3218046" y="213388"/>
            <a:ext cx="2707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chemeClr val="bg1">
                    <a:lumMod val="10000"/>
                  </a:schemeClr>
                </a:solidFill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4EFB-047D-427C-90D8-F96FD2E2A93A}"/>
              </a:ext>
            </a:extLst>
          </p:cNvPr>
          <p:cNvSpPr txBox="1"/>
          <p:nvPr/>
        </p:nvSpPr>
        <p:spPr>
          <a:xfrm>
            <a:off x="1296674" y="4628707"/>
            <a:ext cx="217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Output: Passed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/>
          <p:nvPr/>
        </p:nvSpPr>
        <p:spPr>
          <a:xfrm>
            <a:off x="2437650" y="539500"/>
            <a:ext cx="4268700" cy="4064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572" name="Google Shape;572;p54"/>
          <p:cNvSpPr txBox="1">
            <a:spLocks noGrp="1"/>
          </p:cNvSpPr>
          <p:nvPr>
            <p:ph type="subTitle" idx="1"/>
          </p:nvPr>
        </p:nvSpPr>
        <p:spPr>
          <a:xfrm>
            <a:off x="2981550" y="3705375"/>
            <a:ext cx="3180900" cy="6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KOH Tito</a:t>
            </a:r>
            <a:endParaRPr dirty="0"/>
          </a:p>
        </p:txBody>
      </p:sp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2981450" y="2160516"/>
            <a:ext cx="3180900" cy="12348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Switch Statement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 idx="2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5" name="Google Shape;575;p54"/>
          <p:cNvSpPr txBox="1">
            <a:spLocks noGrp="1"/>
          </p:cNvSpPr>
          <p:nvPr>
            <p:ph type="subTitle" idx="3"/>
          </p:nvPr>
        </p:nvSpPr>
        <p:spPr>
          <a:xfrm>
            <a:off x="2981453" y="2982984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576" name="Google Shape;5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23275"/>
            <a:ext cx="2456925" cy="383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60499" y="3203465"/>
            <a:ext cx="1976076" cy="155751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4"/>
          <p:cNvSpPr/>
          <p:nvPr/>
        </p:nvSpPr>
        <p:spPr>
          <a:xfrm>
            <a:off x="8097507" y="539507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前向きな思考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Kosugi Mar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"/>
          <p:cNvSpPr txBox="1">
            <a:spLocks noGrp="1"/>
          </p:cNvSpPr>
          <p:nvPr>
            <p:ph type="title"/>
          </p:nvPr>
        </p:nvSpPr>
        <p:spPr>
          <a:xfrm>
            <a:off x="689631" y="755714"/>
            <a:ext cx="7301023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Switch Statement?</a:t>
            </a:r>
            <a:endParaRPr sz="3600" dirty="0"/>
          </a:p>
        </p:txBody>
      </p:sp>
      <p:pic>
        <p:nvPicPr>
          <p:cNvPr id="565" name="Google Shape;5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34" y="26968"/>
            <a:ext cx="693511" cy="161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3">
            <a:off x="7404083" y="205309"/>
            <a:ext cx="1726033" cy="10597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9;p56">
            <a:extLst>
              <a:ext uri="{FF2B5EF4-FFF2-40B4-BE49-F238E27FC236}">
                <a16:creationId xmlns:a16="http://schemas.microsoft.com/office/drawing/2014/main" id="{9A53B583-6B70-4A53-9FCD-92E724120F44}"/>
              </a:ext>
            </a:extLst>
          </p:cNvPr>
          <p:cNvSpPr txBox="1">
            <a:spLocks/>
          </p:cNvSpPr>
          <p:nvPr/>
        </p:nvSpPr>
        <p:spPr>
          <a:xfrm>
            <a:off x="551189" y="2199088"/>
            <a:ext cx="8096625" cy="185627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Denk One"/>
              <a:buNone/>
              <a:defRPr sz="4000" b="0" i="0" u="none" strike="noStrike" cap="none">
                <a:solidFill>
                  <a:schemeClr val="accent6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pPr algn="l"/>
            <a:r>
              <a:rPr lang="en-US" sz="2400" dirty="0">
                <a:solidFill>
                  <a:schemeClr val="accent5"/>
                </a:solidFill>
              </a:rPr>
              <a:t>Switch Statement is a control statement used to select one of many code blocks to be executed.</a:t>
            </a:r>
          </a:p>
          <a:p>
            <a:pPr algn="l"/>
            <a:endParaRPr lang="en-US" sz="2400" dirty="0">
              <a:solidFill>
                <a:schemeClr val="accent5"/>
              </a:solidFill>
            </a:endParaRPr>
          </a:p>
          <a:p>
            <a:pPr algn="l"/>
            <a:r>
              <a:rPr lang="en-US" sz="2400" dirty="0">
                <a:solidFill>
                  <a:schemeClr val="accent5"/>
                </a:solidFill>
              </a:rPr>
              <a:t>Instead of writing many if…else statements, you can use switch  statement. </a:t>
            </a:r>
          </a:p>
        </p:txBody>
      </p:sp>
      <p:pic>
        <p:nvPicPr>
          <p:cNvPr id="9" name="Google Shape;674;p58">
            <a:extLst>
              <a:ext uri="{FF2B5EF4-FFF2-40B4-BE49-F238E27FC236}">
                <a16:creationId xmlns:a16="http://schemas.microsoft.com/office/drawing/2014/main" id="{E25B472F-F96A-44BF-AA77-B42429AF84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561" y="2718688"/>
            <a:ext cx="1429975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>
            <a:spLocks noGrp="1"/>
          </p:cNvSpPr>
          <p:nvPr>
            <p:ph type="title"/>
          </p:nvPr>
        </p:nvSpPr>
        <p:spPr>
          <a:xfrm>
            <a:off x="1777190" y="170961"/>
            <a:ext cx="6029100" cy="9560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 and Syntax</a:t>
            </a:r>
            <a:endParaRPr dirty="0"/>
          </a:p>
        </p:txBody>
      </p:sp>
      <p:pic>
        <p:nvPicPr>
          <p:cNvPr id="517" name="Google Shape;5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44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 switch statement">
            <a:extLst>
              <a:ext uri="{FF2B5EF4-FFF2-40B4-BE49-F238E27FC236}">
                <a16:creationId xmlns:a16="http://schemas.microsoft.com/office/drawing/2014/main" id="{7C1293C1-36EE-4538-BF9B-5D2C6A5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93" y="1324463"/>
            <a:ext cx="34480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47A22A8-CB26-4B73-8414-913569AFE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81" y="1324464"/>
            <a:ext cx="3667790" cy="3648075"/>
          </a:xfrm>
          <a:prstGeom prst="rect">
            <a:avLst/>
          </a:prstGeom>
        </p:spPr>
      </p:pic>
      <p:pic>
        <p:nvPicPr>
          <p:cNvPr id="108" name="Google Shape;1048;p69">
            <a:extLst>
              <a:ext uri="{FF2B5EF4-FFF2-40B4-BE49-F238E27FC236}">
                <a16:creationId xmlns:a16="http://schemas.microsoft.com/office/drawing/2014/main" id="{D4E9A9D2-E7BE-46BB-BB76-68EEDE45E6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1970"/>
          <a:stretch/>
        </p:blipFill>
        <p:spPr>
          <a:xfrm flipH="1">
            <a:off x="7515375" y="1193324"/>
            <a:ext cx="1873700" cy="39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1381350" y="539500"/>
            <a:ext cx="63816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Keywords</a:t>
            </a:r>
            <a:endParaRPr dirty="0"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355576"/>
            <a:ext cx="1811499" cy="1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89;p56">
            <a:extLst>
              <a:ext uri="{FF2B5EF4-FFF2-40B4-BE49-F238E27FC236}">
                <a16:creationId xmlns:a16="http://schemas.microsoft.com/office/drawing/2014/main" id="{3CAA0ACF-7A76-4C3B-8287-E139BFBD3652}"/>
              </a:ext>
            </a:extLst>
          </p:cNvPr>
          <p:cNvSpPr txBox="1">
            <a:spLocks/>
          </p:cNvSpPr>
          <p:nvPr/>
        </p:nvSpPr>
        <p:spPr>
          <a:xfrm>
            <a:off x="658306" y="1940365"/>
            <a:ext cx="8621193" cy="1140123"/>
          </a:xfrm>
          <a:prstGeom prst="rect">
            <a:avLst/>
          </a:prstGeom>
          <a:noFill/>
          <a:ln>
            <a:noFill/>
          </a:ln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Denk One"/>
              <a:buNone/>
              <a:defRPr sz="4000" b="0" i="0" u="none" strike="noStrike" cap="none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-US" sz="2800" dirty="0"/>
              <a:t>Break: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This will stop the execution of more code and case testing inside the block.</a:t>
            </a:r>
          </a:p>
        </p:txBody>
      </p:sp>
      <p:sp>
        <p:nvSpPr>
          <p:cNvPr id="24" name="Google Shape;589;p56">
            <a:extLst>
              <a:ext uri="{FF2B5EF4-FFF2-40B4-BE49-F238E27FC236}">
                <a16:creationId xmlns:a16="http://schemas.microsoft.com/office/drawing/2014/main" id="{4960DEA9-A4D7-49B5-9561-D334B52CAAE4}"/>
              </a:ext>
            </a:extLst>
          </p:cNvPr>
          <p:cNvSpPr txBox="1">
            <a:spLocks/>
          </p:cNvSpPr>
          <p:nvPr/>
        </p:nvSpPr>
        <p:spPr>
          <a:xfrm>
            <a:off x="654184" y="3384718"/>
            <a:ext cx="8209834" cy="750494"/>
          </a:xfrm>
          <a:prstGeom prst="rect">
            <a:avLst/>
          </a:prstGeom>
          <a:noFill/>
          <a:ln>
            <a:noFill/>
          </a:ln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Denk One"/>
              <a:buNone/>
              <a:defRPr sz="4000" b="0" i="0" u="none" strike="noStrike" cap="none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accent4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-US" sz="2800" dirty="0"/>
              <a:t>Default: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specifies some code to run if there is no case match.</a:t>
            </a:r>
          </a:p>
        </p:txBody>
      </p:sp>
      <p:grpSp>
        <p:nvGrpSpPr>
          <p:cNvPr id="25" name="Google Shape;638;p57">
            <a:extLst>
              <a:ext uri="{FF2B5EF4-FFF2-40B4-BE49-F238E27FC236}">
                <a16:creationId xmlns:a16="http://schemas.microsoft.com/office/drawing/2014/main" id="{BD2E4586-5E00-46BE-9D22-52656B865070}"/>
              </a:ext>
            </a:extLst>
          </p:cNvPr>
          <p:cNvGrpSpPr/>
          <p:nvPr/>
        </p:nvGrpSpPr>
        <p:grpSpPr>
          <a:xfrm>
            <a:off x="159400" y="1970106"/>
            <a:ext cx="553825" cy="554692"/>
            <a:chOff x="866175" y="2057500"/>
            <a:chExt cx="367575" cy="368150"/>
          </a:xfrm>
        </p:grpSpPr>
        <p:sp>
          <p:nvSpPr>
            <p:cNvPr id="26" name="Google Shape;639;p57">
              <a:extLst>
                <a:ext uri="{FF2B5EF4-FFF2-40B4-BE49-F238E27FC236}">
                  <a16:creationId xmlns:a16="http://schemas.microsoft.com/office/drawing/2014/main" id="{FD8F0075-3A5B-4C74-8E4B-0E7FF55EF562}"/>
                </a:ext>
              </a:extLst>
            </p:cNvPr>
            <p:cNvSpPr/>
            <p:nvPr/>
          </p:nvSpPr>
          <p:spPr>
            <a:xfrm>
              <a:off x="866175" y="2057500"/>
              <a:ext cx="367575" cy="368150"/>
            </a:xfrm>
            <a:custGeom>
              <a:avLst/>
              <a:gdLst/>
              <a:ahLst/>
              <a:cxnLst/>
              <a:rect l="l" t="t" r="r" b="b"/>
              <a:pathLst>
                <a:path w="14703" h="14726" extrusionOk="0">
                  <a:moveTo>
                    <a:pt x="7352" y="1"/>
                  </a:moveTo>
                  <a:cubicBezTo>
                    <a:pt x="3312" y="1"/>
                    <a:pt x="0" y="3312"/>
                    <a:pt x="0" y="7374"/>
                  </a:cubicBezTo>
                  <a:cubicBezTo>
                    <a:pt x="0" y="11414"/>
                    <a:pt x="3312" y="14725"/>
                    <a:pt x="7352" y="14725"/>
                  </a:cubicBezTo>
                  <a:cubicBezTo>
                    <a:pt x="11391" y="14725"/>
                    <a:pt x="14703" y="11414"/>
                    <a:pt x="14703" y="7374"/>
                  </a:cubicBezTo>
                  <a:cubicBezTo>
                    <a:pt x="14703" y="3312"/>
                    <a:pt x="11391" y="1"/>
                    <a:pt x="7352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0;p57">
              <a:extLst>
                <a:ext uri="{FF2B5EF4-FFF2-40B4-BE49-F238E27FC236}">
                  <a16:creationId xmlns:a16="http://schemas.microsoft.com/office/drawing/2014/main" id="{0FB1DF85-0044-41AC-A11F-FE4E0BAEC560}"/>
                </a:ext>
              </a:extLst>
            </p:cNvPr>
            <p:cNvSpPr/>
            <p:nvPr/>
          </p:nvSpPr>
          <p:spPr>
            <a:xfrm>
              <a:off x="900400" y="2181675"/>
              <a:ext cx="333350" cy="243975"/>
            </a:xfrm>
            <a:custGeom>
              <a:avLst/>
              <a:gdLst/>
              <a:ahLst/>
              <a:cxnLst/>
              <a:rect l="l" t="t" r="r" b="b"/>
              <a:pathLst>
                <a:path w="13334" h="9759" extrusionOk="0">
                  <a:moveTo>
                    <a:pt x="4040" y="1"/>
                  </a:moveTo>
                  <a:lnTo>
                    <a:pt x="3598" y="663"/>
                  </a:lnTo>
                  <a:lnTo>
                    <a:pt x="0" y="663"/>
                  </a:lnTo>
                  <a:lnTo>
                    <a:pt x="0" y="4151"/>
                  </a:lnTo>
                  <a:lnTo>
                    <a:pt x="5607" y="9758"/>
                  </a:lnTo>
                  <a:lnTo>
                    <a:pt x="5983" y="9758"/>
                  </a:lnTo>
                  <a:cubicBezTo>
                    <a:pt x="10022" y="9758"/>
                    <a:pt x="13334" y="6447"/>
                    <a:pt x="13334" y="2407"/>
                  </a:cubicBezTo>
                  <a:lnTo>
                    <a:pt x="13334" y="1943"/>
                  </a:lnTo>
                  <a:lnTo>
                    <a:pt x="11965" y="663"/>
                  </a:lnTo>
                  <a:lnTo>
                    <a:pt x="8654" y="663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1;p57">
              <a:extLst>
                <a:ext uri="{FF2B5EF4-FFF2-40B4-BE49-F238E27FC236}">
                  <a16:creationId xmlns:a16="http://schemas.microsoft.com/office/drawing/2014/main" id="{3E0B6C68-DC15-4BE1-A689-2108F4CA7D1C}"/>
                </a:ext>
              </a:extLst>
            </p:cNvPr>
            <p:cNvSpPr/>
            <p:nvPr/>
          </p:nvSpPr>
          <p:spPr>
            <a:xfrm>
              <a:off x="900400" y="2198225"/>
              <a:ext cx="299150" cy="87225"/>
            </a:xfrm>
            <a:custGeom>
              <a:avLst/>
              <a:gdLst/>
              <a:ahLst/>
              <a:cxnLst/>
              <a:rect l="l" t="t" r="r" b="b"/>
              <a:pathLst>
                <a:path w="11966" h="3489" extrusionOk="0">
                  <a:moveTo>
                    <a:pt x="0" y="1"/>
                  </a:moveTo>
                  <a:lnTo>
                    <a:pt x="0" y="3489"/>
                  </a:lnTo>
                  <a:lnTo>
                    <a:pt x="11965" y="3489"/>
                  </a:lnTo>
                  <a:lnTo>
                    <a:pt x="11965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2;p57">
              <a:extLst>
                <a:ext uri="{FF2B5EF4-FFF2-40B4-BE49-F238E27FC236}">
                  <a16:creationId xmlns:a16="http://schemas.microsoft.com/office/drawing/2014/main" id="{07D18B96-974F-4FCE-BCC9-62089F83EC77}"/>
                </a:ext>
              </a:extLst>
            </p:cNvPr>
            <p:cNvSpPr/>
            <p:nvPr/>
          </p:nvSpPr>
          <p:spPr>
            <a:xfrm>
              <a:off x="1049950" y="2198225"/>
              <a:ext cx="149600" cy="87225"/>
            </a:xfrm>
            <a:custGeom>
              <a:avLst/>
              <a:gdLst/>
              <a:ahLst/>
              <a:cxnLst/>
              <a:rect l="l" t="t" r="r" b="b"/>
              <a:pathLst>
                <a:path w="5984" h="3489" extrusionOk="0">
                  <a:moveTo>
                    <a:pt x="1" y="1"/>
                  </a:moveTo>
                  <a:lnTo>
                    <a:pt x="1" y="3489"/>
                  </a:lnTo>
                  <a:lnTo>
                    <a:pt x="5983" y="3489"/>
                  </a:lnTo>
                  <a:lnTo>
                    <a:pt x="5983" y="1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3;p57">
              <a:extLst>
                <a:ext uri="{FF2B5EF4-FFF2-40B4-BE49-F238E27FC236}">
                  <a16:creationId xmlns:a16="http://schemas.microsoft.com/office/drawing/2014/main" id="{6AE8EE92-F43D-4CE7-9CDD-46F6E2E068ED}"/>
                </a:ext>
              </a:extLst>
            </p:cNvPr>
            <p:cNvSpPr/>
            <p:nvPr/>
          </p:nvSpPr>
          <p:spPr>
            <a:xfrm>
              <a:off x="930200" y="2198225"/>
              <a:ext cx="23200" cy="87225"/>
            </a:xfrm>
            <a:custGeom>
              <a:avLst/>
              <a:gdLst/>
              <a:ahLst/>
              <a:cxnLst/>
              <a:rect l="l" t="t" r="r" b="b"/>
              <a:pathLst>
                <a:path w="928" h="3489" extrusionOk="0">
                  <a:moveTo>
                    <a:pt x="0" y="1"/>
                  </a:moveTo>
                  <a:lnTo>
                    <a:pt x="0" y="3489"/>
                  </a:lnTo>
                  <a:lnTo>
                    <a:pt x="927" y="3489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4;p57">
              <a:extLst>
                <a:ext uri="{FF2B5EF4-FFF2-40B4-BE49-F238E27FC236}">
                  <a16:creationId xmlns:a16="http://schemas.microsoft.com/office/drawing/2014/main" id="{4B88C5FC-1235-4D70-8AA5-13CB62F69764}"/>
                </a:ext>
              </a:extLst>
            </p:cNvPr>
            <p:cNvSpPr/>
            <p:nvPr/>
          </p:nvSpPr>
          <p:spPr>
            <a:xfrm>
              <a:off x="1146525" y="2198225"/>
              <a:ext cx="23225" cy="87225"/>
            </a:xfrm>
            <a:custGeom>
              <a:avLst/>
              <a:gdLst/>
              <a:ahLst/>
              <a:cxnLst/>
              <a:rect l="l" t="t" r="r" b="b"/>
              <a:pathLst>
                <a:path w="929" h="3489" extrusionOk="0">
                  <a:moveTo>
                    <a:pt x="1" y="1"/>
                  </a:moveTo>
                  <a:lnTo>
                    <a:pt x="1" y="3489"/>
                  </a:lnTo>
                  <a:lnTo>
                    <a:pt x="928" y="3489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5;p57">
              <a:extLst>
                <a:ext uri="{FF2B5EF4-FFF2-40B4-BE49-F238E27FC236}">
                  <a16:creationId xmlns:a16="http://schemas.microsoft.com/office/drawing/2014/main" id="{CF65FA02-D5C0-4620-A7D6-2FFB14EBB9A9}"/>
                </a:ext>
              </a:extLst>
            </p:cNvPr>
            <p:cNvSpPr/>
            <p:nvPr/>
          </p:nvSpPr>
          <p:spPr>
            <a:xfrm>
              <a:off x="973800" y="2181675"/>
              <a:ext cx="151775" cy="119800"/>
            </a:xfrm>
            <a:custGeom>
              <a:avLst/>
              <a:gdLst/>
              <a:ahLst/>
              <a:cxnLst/>
              <a:rect l="l" t="t" r="r" b="b"/>
              <a:pathLst>
                <a:path w="6071" h="4792" extrusionOk="0">
                  <a:moveTo>
                    <a:pt x="1104" y="1"/>
                  </a:moveTo>
                  <a:lnTo>
                    <a:pt x="0" y="1767"/>
                  </a:lnTo>
                  <a:lnTo>
                    <a:pt x="3047" y="4791"/>
                  </a:lnTo>
                  <a:lnTo>
                    <a:pt x="6071" y="1767"/>
                  </a:lnTo>
                  <a:lnTo>
                    <a:pt x="4967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6;p57">
              <a:extLst>
                <a:ext uri="{FF2B5EF4-FFF2-40B4-BE49-F238E27FC236}">
                  <a16:creationId xmlns:a16="http://schemas.microsoft.com/office/drawing/2014/main" id="{EF3D28FE-CA5A-4262-ADE4-6F3C95320C5B}"/>
                </a:ext>
              </a:extLst>
            </p:cNvPr>
            <p:cNvSpPr/>
            <p:nvPr/>
          </p:nvSpPr>
          <p:spPr>
            <a:xfrm>
              <a:off x="1049950" y="2181675"/>
              <a:ext cx="75625" cy="119800"/>
            </a:xfrm>
            <a:custGeom>
              <a:avLst/>
              <a:gdLst/>
              <a:ahLst/>
              <a:cxnLst/>
              <a:rect l="l" t="t" r="r" b="b"/>
              <a:pathLst>
                <a:path w="3025" h="4792" extrusionOk="0">
                  <a:moveTo>
                    <a:pt x="1" y="1"/>
                  </a:moveTo>
                  <a:lnTo>
                    <a:pt x="1" y="4791"/>
                  </a:lnTo>
                  <a:lnTo>
                    <a:pt x="641" y="4151"/>
                  </a:lnTo>
                  <a:lnTo>
                    <a:pt x="3025" y="1767"/>
                  </a:lnTo>
                  <a:lnTo>
                    <a:pt x="2385" y="663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7;p57">
              <a:extLst>
                <a:ext uri="{FF2B5EF4-FFF2-40B4-BE49-F238E27FC236}">
                  <a16:creationId xmlns:a16="http://schemas.microsoft.com/office/drawing/2014/main" id="{F687B578-5750-4EB3-A205-59101E4D7ECB}"/>
                </a:ext>
              </a:extLst>
            </p:cNvPr>
            <p:cNvSpPr/>
            <p:nvPr/>
          </p:nvSpPr>
          <p:spPr>
            <a:xfrm>
              <a:off x="992550" y="2193275"/>
              <a:ext cx="114825" cy="87775"/>
            </a:xfrm>
            <a:custGeom>
              <a:avLst/>
              <a:gdLst/>
              <a:ahLst/>
              <a:cxnLst/>
              <a:rect l="l" t="t" r="r" b="b"/>
              <a:pathLst>
                <a:path w="4593" h="3511" extrusionOk="0">
                  <a:moveTo>
                    <a:pt x="818" y="0"/>
                  </a:moveTo>
                  <a:lnTo>
                    <a:pt x="1" y="1303"/>
                  </a:lnTo>
                  <a:lnTo>
                    <a:pt x="2297" y="3510"/>
                  </a:lnTo>
                  <a:lnTo>
                    <a:pt x="4592" y="1303"/>
                  </a:lnTo>
                  <a:lnTo>
                    <a:pt x="3776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8;p57">
              <a:extLst>
                <a:ext uri="{FF2B5EF4-FFF2-40B4-BE49-F238E27FC236}">
                  <a16:creationId xmlns:a16="http://schemas.microsoft.com/office/drawing/2014/main" id="{447F0DAE-8A40-4AD0-8430-3F4E6B8B1847}"/>
                </a:ext>
              </a:extLst>
            </p:cNvPr>
            <p:cNvSpPr/>
            <p:nvPr/>
          </p:nvSpPr>
          <p:spPr>
            <a:xfrm>
              <a:off x="1049950" y="2193275"/>
              <a:ext cx="57425" cy="87775"/>
            </a:xfrm>
            <a:custGeom>
              <a:avLst/>
              <a:gdLst/>
              <a:ahLst/>
              <a:cxnLst/>
              <a:rect l="l" t="t" r="r" b="b"/>
              <a:pathLst>
                <a:path w="2297" h="3511" extrusionOk="0">
                  <a:moveTo>
                    <a:pt x="1" y="0"/>
                  </a:moveTo>
                  <a:lnTo>
                    <a:pt x="1" y="3510"/>
                  </a:lnTo>
                  <a:lnTo>
                    <a:pt x="2296" y="1303"/>
                  </a:lnTo>
                  <a:lnTo>
                    <a:pt x="1568" y="199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9;p57">
              <a:extLst>
                <a:ext uri="{FF2B5EF4-FFF2-40B4-BE49-F238E27FC236}">
                  <a16:creationId xmlns:a16="http://schemas.microsoft.com/office/drawing/2014/main" id="{D3A0AA6C-0E63-4E7C-998F-3AE149BB5F46}"/>
                </a:ext>
              </a:extLst>
            </p:cNvPr>
            <p:cNvSpPr/>
            <p:nvPr/>
          </p:nvSpPr>
          <p:spPr>
            <a:xfrm>
              <a:off x="923575" y="2223075"/>
              <a:ext cx="36450" cy="37000"/>
            </a:xfrm>
            <a:custGeom>
              <a:avLst/>
              <a:gdLst/>
              <a:ahLst/>
              <a:cxnLst/>
              <a:rect l="l" t="t" r="r" b="b"/>
              <a:pathLst>
                <a:path w="1458" h="1480" extrusionOk="0">
                  <a:moveTo>
                    <a:pt x="729" y="0"/>
                  </a:moveTo>
                  <a:cubicBezTo>
                    <a:pt x="353" y="0"/>
                    <a:pt x="0" y="376"/>
                    <a:pt x="0" y="751"/>
                  </a:cubicBezTo>
                  <a:cubicBezTo>
                    <a:pt x="0" y="1104"/>
                    <a:pt x="353" y="1479"/>
                    <a:pt x="729" y="1479"/>
                  </a:cubicBezTo>
                  <a:cubicBezTo>
                    <a:pt x="1104" y="1479"/>
                    <a:pt x="1457" y="1104"/>
                    <a:pt x="1457" y="751"/>
                  </a:cubicBezTo>
                  <a:cubicBezTo>
                    <a:pt x="1457" y="376"/>
                    <a:pt x="1104" y="0"/>
                    <a:pt x="729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0;p57">
              <a:extLst>
                <a:ext uri="{FF2B5EF4-FFF2-40B4-BE49-F238E27FC236}">
                  <a16:creationId xmlns:a16="http://schemas.microsoft.com/office/drawing/2014/main" id="{97CB857B-35E3-42DD-BA8A-6F96F4DDD256}"/>
                </a:ext>
              </a:extLst>
            </p:cNvPr>
            <p:cNvSpPr/>
            <p:nvPr/>
          </p:nvSpPr>
          <p:spPr>
            <a:xfrm>
              <a:off x="1139350" y="2223075"/>
              <a:ext cx="37000" cy="37000"/>
            </a:xfrm>
            <a:custGeom>
              <a:avLst/>
              <a:gdLst/>
              <a:ahLst/>
              <a:cxnLst/>
              <a:rect l="l" t="t" r="r" b="b"/>
              <a:pathLst>
                <a:path w="1480" h="1480" extrusionOk="0">
                  <a:moveTo>
                    <a:pt x="751" y="0"/>
                  </a:moveTo>
                  <a:cubicBezTo>
                    <a:pt x="376" y="0"/>
                    <a:pt x="1" y="376"/>
                    <a:pt x="1" y="751"/>
                  </a:cubicBezTo>
                  <a:cubicBezTo>
                    <a:pt x="1" y="1104"/>
                    <a:pt x="376" y="1479"/>
                    <a:pt x="751" y="1479"/>
                  </a:cubicBezTo>
                  <a:cubicBezTo>
                    <a:pt x="1105" y="1479"/>
                    <a:pt x="1480" y="1104"/>
                    <a:pt x="1480" y="751"/>
                  </a:cubicBezTo>
                  <a:cubicBezTo>
                    <a:pt x="1480" y="376"/>
                    <a:pt x="1105" y="0"/>
                    <a:pt x="751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1;p57">
              <a:extLst>
                <a:ext uri="{FF2B5EF4-FFF2-40B4-BE49-F238E27FC236}">
                  <a16:creationId xmlns:a16="http://schemas.microsoft.com/office/drawing/2014/main" id="{C4455E6E-1B76-4E28-93F7-D11F6429BDC6}"/>
                </a:ext>
              </a:extLst>
            </p:cNvPr>
            <p:cNvSpPr/>
            <p:nvPr/>
          </p:nvSpPr>
          <p:spPr>
            <a:xfrm>
              <a:off x="1026775" y="2204850"/>
              <a:ext cx="46375" cy="48600"/>
            </a:xfrm>
            <a:custGeom>
              <a:avLst/>
              <a:gdLst/>
              <a:ahLst/>
              <a:cxnLst/>
              <a:rect l="l" t="t" r="r" b="b"/>
              <a:pathLst>
                <a:path w="1855" h="1944" extrusionOk="0">
                  <a:moveTo>
                    <a:pt x="928" y="464"/>
                  </a:moveTo>
                  <a:lnTo>
                    <a:pt x="1104" y="1193"/>
                  </a:lnTo>
                  <a:lnTo>
                    <a:pt x="641" y="1193"/>
                  </a:lnTo>
                  <a:lnTo>
                    <a:pt x="928" y="464"/>
                  </a:lnTo>
                  <a:close/>
                  <a:moveTo>
                    <a:pt x="751" y="1"/>
                  </a:moveTo>
                  <a:lnTo>
                    <a:pt x="0" y="1943"/>
                  </a:lnTo>
                  <a:lnTo>
                    <a:pt x="464" y="1943"/>
                  </a:lnTo>
                  <a:lnTo>
                    <a:pt x="641" y="1480"/>
                  </a:lnTo>
                  <a:lnTo>
                    <a:pt x="1193" y="1480"/>
                  </a:lnTo>
                  <a:lnTo>
                    <a:pt x="1391" y="1943"/>
                  </a:lnTo>
                  <a:lnTo>
                    <a:pt x="1855" y="194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2;p57">
              <a:extLst>
                <a:ext uri="{FF2B5EF4-FFF2-40B4-BE49-F238E27FC236}">
                  <a16:creationId xmlns:a16="http://schemas.microsoft.com/office/drawing/2014/main" id="{7D82C748-4E3C-4EAA-9597-688EF7414FAC}"/>
                </a:ext>
              </a:extLst>
            </p:cNvPr>
            <p:cNvSpPr/>
            <p:nvPr/>
          </p:nvSpPr>
          <p:spPr>
            <a:xfrm>
              <a:off x="1049950" y="2204850"/>
              <a:ext cx="23200" cy="48600"/>
            </a:xfrm>
            <a:custGeom>
              <a:avLst/>
              <a:gdLst/>
              <a:ahLst/>
              <a:cxnLst/>
              <a:rect l="l" t="t" r="r" b="b"/>
              <a:pathLst>
                <a:path w="928" h="1944" extrusionOk="0">
                  <a:moveTo>
                    <a:pt x="1" y="1"/>
                  </a:moveTo>
                  <a:lnTo>
                    <a:pt x="1" y="464"/>
                  </a:lnTo>
                  <a:lnTo>
                    <a:pt x="177" y="1193"/>
                  </a:lnTo>
                  <a:lnTo>
                    <a:pt x="1" y="1193"/>
                  </a:lnTo>
                  <a:lnTo>
                    <a:pt x="1" y="1480"/>
                  </a:lnTo>
                  <a:lnTo>
                    <a:pt x="266" y="1480"/>
                  </a:lnTo>
                  <a:lnTo>
                    <a:pt x="464" y="1943"/>
                  </a:lnTo>
                  <a:lnTo>
                    <a:pt x="928" y="1943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53;p57">
            <a:extLst>
              <a:ext uri="{FF2B5EF4-FFF2-40B4-BE49-F238E27FC236}">
                <a16:creationId xmlns:a16="http://schemas.microsoft.com/office/drawing/2014/main" id="{AD0F60FF-1C01-41AA-95C1-A3D8A342B3D4}"/>
              </a:ext>
            </a:extLst>
          </p:cNvPr>
          <p:cNvGrpSpPr/>
          <p:nvPr/>
        </p:nvGrpSpPr>
        <p:grpSpPr>
          <a:xfrm>
            <a:off x="124463" y="3459097"/>
            <a:ext cx="553826" cy="553826"/>
            <a:chOff x="4536275" y="2628150"/>
            <a:chExt cx="367600" cy="367600"/>
          </a:xfrm>
        </p:grpSpPr>
        <p:sp>
          <p:nvSpPr>
            <p:cNvPr id="41" name="Google Shape;654;p57">
              <a:extLst>
                <a:ext uri="{FF2B5EF4-FFF2-40B4-BE49-F238E27FC236}">
                  <a16:creationId xmlns:a16="http://schemas.microsoft.com/office/drawing/2014/main" id="{6DA67CFA-D11A-499D-B273-9B13FB333BF6}"/>
                </a:ext>
              </a:extLst>
            </p:cNvPr>
            <p:cNvSpPr/>
            <p:nvPr/>
          </p:nvSpPr>
          <p:spPr>
            <a:xfrm>
              <a:off x="4536275" y="2628150"/>
              <a:ext cx="367600" cy="367600"/>
            </a:xfrm>
            <a:custGeom>
              <a:avLst/>
              <a:gdLst/>
              <a:ahLst/>
              <a:cxnLst/>
              <a:rect l="l" t="t" r="r" b="b"/>
              <a:pathLst>
                <a:path w="14704" h="14704" extrusionOk="0">
                  <a:moveTo>
                    <a:pt x="7352" y="1"/>
                  </a:moveTo>
                  <a:cubicBezTo>
                    <a:pt x="3312" y="1"/>
                    <a:pt x="1" y="3312"/>
                    <a:pt x="1" y="7352"/>
                  </a:cubicBezTo>
                  <a:cubicBezTo>
                    <a:pt x="1" y="11392"/>
                    <a:pt x="3312" y="14704"/>
                    <a:pt x="7352" y="14704"/>
                  </a:cubicBezTo>
                  <a:cubicBezTo>
                    <a:pt x="11392" y="14704"/>
                    <a:pt x="14703" y="11392"/>
                    <a:pt x="14703" y="7352"/>
                  </a:cubicBezTo>
                  <a:cubicBezTo>
                    <a:pt x="14703" y="3312"/>
                    <a:pt x="11392" y="1"/>
                    <a:pt x="7352" y="1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5;p57">
              <a:extLst>
                <a:ext uri="{FF2B5EF4-FFF2-40B4-BE49-F238E27FC236}">
                  <a16:creationId xmlns:a16="http://schemas.microsoft.com/office/drawing/2014/main" id="{E8A41ED9-C251-442E-A1F5-2E9B135B187C}"/>
                </a:ext>
              </a:extLst>
            </p:cNvPr>
            <p:cNvSpPr/>
            <p:nvPr/>
          </p:nvSpPr>
          <p:spPr>
            <a:xfrm>
              <a:off x="4536275" y="2699350"/>
              <a:ext cx="367600" cy="296400"/>
            </a:xfrm>
            <a:custGeom>
              <a:avLst/>
              <a:gdLst/>
              <a:ahLst/>
              <a:cxnLst/>
              <a:rect l="l" t="t" r="r" b="b"/>
              <a:pathLst>
                <a:path w="14704" h="11856" extrusionOk="0">
                  <a:moveTo>
                    <a:pt x="12143" y="1"/>
                  </a:moveTo>
                  <a:cubicBezTo>
                    <a:pt x="10377" y="1568"/>
                    <a:pt x="7352" y="2584"/>
                    <a:pt x="7352" y="2584"/>
                  </a:cubicBezTo>
                  <a:cubicBezTo>
                    <a:pt x="7352" y="2584"/>
                    <a:pt x="4306" y="1568"/>
                    <a:pt x="2562" y="1"/>
                  </a:cubicBezTo>
                  <a:lnTo>
                    <a:pt x="2562" y="1"/>
                  </a:lnTo>
                  <a:cubicBezTo>
                    <a:pt x="2562" y="1"/>
                    <a:pt x="2098" y="2385"/>
                    <a:pt x="3025" y="3136"/>
                  </a:cubicBezTo>
                  <a:cubicBezTo>
                    <a:pt x="3025" y="3136"/>
                    <a:pt x="1" y="4968"/>
                    <a:pt x="2473" y="8368"/>
                  </a:cubicBezTo>
                  <a:lnTo>
                    <a:pt x="5785" y="11679"/>
                  </a:lnTo>
                  <a:cubicBezTo>
                    <a:pt x="6248" y="11767"/>
                    <a:pt x="6800" y="11856"/>
                    <a:pt x="7352" y="11856"/>
                  </a:cubicBezTo>
                  <a:cubicBezTo>
                    <a:pt x="11392" y="11856"/>
                    <a:pt x="14703" y="8544"/>
                    <a:pt x="14703" y="4504"/>
                  </a:cubicBezTo>
                  <a:cubicBezTo>
                    <a:pt x="14703" y="3687"/>
                    <a:pt x="14615" y="2849"/>
                    <a:pt x="14350" y="2120"/>
                  </a:cubicBezTo>
                  <a:lnTo>
                    <a:pt x="12143" y="1"/>
                  </a:ln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;p57">
              <a:extLst>
                <a:ext uri="{FF2B5EF4-FFF2-40B4-BE49-F238E27FC236}">
                  <a16:creationId xmlns:a16="http://schemas.microsoft.com/office/drawing/2014/main" id="{5804DB22-41B8-4568-A690-10548EEDDBFD}"/>
                </a:ext>
              </a:extLst>
            </p:cNvPr>
            <p:cNvSpPr/>
            <p:nvPr/>
          </p:nvSpPr>
          <p:spPr>
            <a:xfrm>
              <a:off x="4536275" y="2699350"/>
              <a:ext cx="367600" cy="209200"/>
            </a:xfrm>
            <a:custGeom>
              <a:avLst/>
              <a:gdLst/>
              <a:ahLst/>
              <a:cxnLst/>
              <a:rect l="l" t="t" r="r" b="b"/>
              <a:pathLst>
                <a:path w="14704" h="8368" extrusionOk="0">
                  <a:moveTo>
                    <a:pt x="2562" y="1"/>
                  </a:moveTo>
                  <a:cubicBezTo>
                    <a:pt x="2562" y="1"/>
                    <a:pt x="2098" y="2385"/>
                    <a:pt x="3025" y="3136"/>
                  </a:cubicBezTo>
                  <a:cubicBezTo>
                    <a:pt x="3025" y="3136"/>
                    <a:pt x="1" y="4968"/>
                    <a:pt x="2473" y="8368"/>
                  </a:cubicBezTo>
                  <a:cubicBezTo>
                    <a:pt x="2473" y="8368"/>
                    <a:pt x="2473" y="6434"/>
                    <a:pt x="3358" y="6434"/>
                  </a:cubicBezTo>
                  <a:cubicBezTo>
                    <a:pt x="3400" y="6434"/>
                    <a:pt x="3443" y="6438"/>
                    <a:pt x="3489" y="6447"/>
                  </a:cubicBezTo>
                  <a:cubicBezTo>
                    <a:pt x="4133" y="6550"/>
                    <a:pt x="4679" y="7028"/>
                    <a:pt x="5407" y="7028"/>
                  </a:cubicBezTo>
                  <a:cubicBezTo>
                    <a:pt x="5928" y="7028"/>
                    <a:pt x="6542" y="6784"/>
                    <a:pt x="7352" y="5983"/>
                  </a:cubicBezTo>
                  <a:cubicBezTo>
                    <a:pt x="8153" y="6784"/>
                    <a:pt x="8765" y="7028"/>
                    <a:pt x="9287" y="7028"/>
                  </a:cubicBezTo>
                  <a:cubicBezTo>
                    <a:pt x="10018" y="7028"/>
                    <a:pt x="10572" y="6550"/>
                    <a:pt x="11215" y="6447"/>
                  </a:cubicBezTo>
                  <a:cubicBezTo>
                    <a:pt x="11261" y="6438"/>
                    <a:pt x="11304" y="6434"/>
                    <a:pt x="11346" y="6434"/>
                  </a:cubicBezTo>
                  <a:cubicBezTo>
                    <a:pt x="12231" y="6434"/>
                    <a:pt x="12231" y="8368"/>
                    <a:pt x="12231" y="8368"/>
                  </a:cubicBezTo>
                  <a:cubicBezTo>
                    <a:pt x="14703" y="4968"/>
                    <a:pt x="11679" y="3136"/>
                    <a:pt x="11679" y="3136"/>
                  </a:cubicBezTo>
                  <a:cubicBezTo>
                    <a:pt x="12584" y="2385"/>
                    <a:pt x="12143" y="1"/>
                    <a:pt x="12143" y="1"/>
                  </a:cubicBezTo>
                  <a:lnTo>
                    <a:pt x="12143" y="1"/>
                  </a:lnTo>
                  <a:cubicBezTo>
                    <a:pt x="10377" y="1568"/>
                    <a:pt x="7352" y="2584"/>
                    <a:pt x="7352" y="2584"/>
                  </a:cubicBezTo>
                  <a:cubicBezTo>
                    <a:pt x="7352" y="2584"/>
                    <a:pt x="4306" y="1568"/>
                    <a:pt x="2562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7;p57">
              <a:extLst>
                <a:ext uri="{FF2B5EF4-FFF2-40B4-BE49-F238E27FC236}">
                  <a16:creationId xmlns:a16="http://schemas.microsoft.com/office/drawing/2014/main" id="{733E3389-E175-4FDC-9DDB-4C4754BC9B61}"/>
                </a:ext>
              </a:extLst>
            </p:cNvPr>
            <p:cNvSpPr/>
            <p:nvPr/>
          </p:nvSpPr>
          <p:spPr>
            <a:xfrm>
              <a:off x="4720075" y="2699350"/>
              <a:ext cx="183800" cy="209200"/>
            </a:xfrm>
            <a:custGeom>
              <a:avLst/>
              <a:gdLst/>
              <a:ahLst/>
              <a:cxnLst/>
              <a:rect l="l" t="t" r="r" b="b"/>
              <a:pathLst>
                <a:path w="7352" h="8368" extrusionOk="0">
                  <a:moveTo>
                    <a:pt x="4791" y="1"/>
                  </a:moveTo>
                  <a:lnTo>
                    <a:pt x="4791" y="1"/>
                  </a:lnTo>
                  <a:cubicBezTo>
                    <a:pt x="3025" y="1568"/>
                    <a:pt x="0" y="2584"/>
                    <a:pt x="0" y="2584"/>
                  </a:cubicBezTo>
                  <a:lnTo>
                    <a:pt x="0" y="5983"/>
                  </a:lnTo>
                  <a:cubicBezTo>
                    <a:pt x="801" y="6784"/>
                    <a:pt x="1413" y="7028"/>
                    <a:pt x="1935" y="7028"/>
                  </a:cubicBezTo>
                  <a:cubicBezTo>
                    <a:pt x="2666" y="7028"/>
                    <a:pt x="3220" y="6550"/>
                    <a:pt x="3863" y="6447"/>
                  </a:cubicBezTo>
                  <a:cubicBezTo>
                    <a:pt x="3909" y="6438"/>
                    <a:pt x="3952" y="6434"/>
                    <a:pt x="3994" y="6434"/>
                  </a:cubicBezTo>
                  <a:cubicBezTo>
                    <a:pt x="4879" y="6434"/>
                    <a:pt x="4879" y="8368"/>
                    <a:pt x="4879" y="8368"/>
                  </a:cubicBezTo>
                  <a:cubicBezTo>
                    <a:pt x="7351" y="4968"/>
                    <a:pt x="4327" y="3136"/>
                    <a:pt x="4327" y="3136"/>
                  </a:cubicBezTo>
                  <a:cubicBezTo>
                    <a:pt x="5232" y="2385"/>
                    <a:pt x="4791" y="1"/>
                    <a:pt x="4791" y="1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8;p57">
              <a:extLst>
                <a:ext uri="{FF2B5EF4-FFF2-40B4-BE49-F238E27FC236}">
                  <a16:creationId xmlns:a16="http://schemas.microsoft.com/office/drawing/2014/main" id="{B4F6BA6C-3A61-43C8-8924-A9772A89B5EA}"/>
                </a:ext>
              </a:extLst>
            </p:cNvPr>
            <p:cNvSpPr/>
            <p:nvPr/>
          </p:nvSpPr>
          <p:spPr>
            <a:xfrm>
              <a:off x="4632875" y="2770550"/>
              <a:ext cx="71200" cy="62400"/>
            </a:xfrm>
            <a:custGeom>
              <a:avLst/>
              <a:gdLst/>
              <a:ahLst/>
              <a:cxnLst/>
              <a:rect l="l" t="t" r="r" b="b"/>
              <a:pathLst>
                <a:path w="2848" h="2496" extrusionOk="0">
                  <a:moveTo>
                    <a:pt x="0" y="1"/>
                  </a:moveTo>
                  <a:lnTo>
                    <a:pt x="88" y="641"/>
                  </a:lnTo>
                  <a:cubicBezTo>
                    <a:pt x="88" y="729"/>
                    <a:pt x="177" y="2032"/>
                    <a:pt x="1104" y="2385"/>
                  </a:cubicBezTo>
                  <a:cubicBezTo>
                    <a:pt x="1281" y="2495"/>
                    <a:pt x="1457" y="2495"/>
                    <a:pt x="1545" y="2495"/>
                  </a:cubicBezTo>
                  <a:cubicBezTo>
                    <a:pt x="1744" y="2495"/>
                    <a:pt x="1921" y="2495"/>
                    <a:pt x="2009" y="2385"/>
                  </a:cubicBezTo>
                  <a:cubicBezTo>
                    <a:pt x="2473" y="2208"/>
                    <a:pt x="2760" y="1656"/>
                    <a:pt x="2760" y="1656"/>
                  </a:cubicBezTo>
                  <a:lnTo>
                    <a:pt x="2848" y="1391"/>
                  </a:lnTo>
                  <a:lnTo>
                    <a:pt x="2561" y="1391"/>
                  </a:lnTo>
                  <a:cubicBezTo>
                    <a:pt x="1104" y="1193"/>
                    <a:pt x="442" y="552"/>
                    <a:pt x="442" y="55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9;p57">
              <a:extLst>
                <a:ext uri="{FF2B5EF4-FFF2-40B4-BE49-F238E27FC236}">
                  <a16:creationId xmlns:a16="http://schemas.microsoft.com/office/drawing/2014/main" id="{ED2EC8A5-1B6B-4906-AE88-766F6CBCDD5D}"/>
                </a:ext>
              </a:extLst>
            </p:cNvPr>
            <p:cNvSpPr/>
            <p:nvPr/>
          </p:nvSpPr>
          <p:spPr>
            <a:xfrm>
              <a:off x="4736075" y="2770550"/>
              <a:ext cx="71225" cy="62400"/>
            </a:xfrm>
            <a:custGeom>
              <a:avLst/>
              <a:gdLst/>
              <a:ahLst/>
              <a:cxnLst/>
              <a:rect l="l" t="t" r="r" b="b"/>
              <a:pathLst>
                <a:path w="2849" h="2496" extrusionOk="0">
                  <a:moveTo>
                    <a:pt x="2848" y="1"/>
                  </a:moveTo>
                  <a:lnTo>
                    <a:pt x="2385" y="552"/>
                  </a:lnTo>
                  <a:cubicBezTo>
                    <a:pt x="2385" y="552"/>
                    <a:pt x="1833" y="1193"/>
                    <a:pt x="287" y="1391"/>
                  </a:cubicBezTo>
                  <a:lnTo>
                    <a:pt x="0" y="1391"/>
                  </a:lnTo>
                  <a:lnTo>
                    <a:pt x="89" y="1656"/>
                  </a:lnTo>
                  <a:cubicBezTo>
                    <a:pt x="89" y="1656"/>
                    <a:pt x="376" y="2208"/>
                    <a:pt x="839" y="2385"/>
                  </a:cubicBezTo>
                  <a:cubicBezTo>
                    <a:pt x="927" y="2495"/>
                    <a:pt x="1104" y="2495"/>
                    <a:pt x="1281" y="2495"/>
                  </a:cubicBezTo>
                  <a:cubicBezTo>
                    <a:pt x="1391" y="2495"/>
                    <a:pt x="1568" y="2495"/>
                    <a:pt x="1744" y="2385"/>
                  </a:cubicBezTo>
                  <a:cubicBezTo>
                    <a:pt x="2671" y="2032"/>
                    <a:pt x="2760" y="729"/>
                    <a:pt x="2760" y="641"/>
                  </a:cubicBezTo>
                  <a:lnTo>
                    <a:pt x="284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0;p57">
              <a:extLst>
                <a:ext uri="{FF2B5EF4-FFF2-40B4-BE49-F238E27FC236}">
                  <a16:creationId xmlns:a16="http://schemas.microsoft.com/office/drawing/2014/main" id="{4A4D70FA-36FB-4817-AD3D-691E8D98923F}"/>
                </a:ext>
              </a:extLst>
            </p:cNvPr>
            <p:cNvSpPr/>
            <p:nvPr/>
          </p:nvSpPr>
          <p:spPr>
            <a:xfrm>
              <a:off x="4588900" y="2840050"/>
              <a:ext cx="131200" cy="68500"/>
            </a:xfrm>
            <a:custGeom>
              <a:avLst/>
              <a:gdLst/>
              <a:ahLst/>
              <a:cxnLst/>
              <a:rect l="l" t="t" r="r" b="b"/>
              <a:pathLst>
                <a:path w="5248" h="2740" extrusionOk="0">
                  <a:moveTo>
                    <a:pt x="1314" y="0"/>
                  </a:moveTo>
                  <a:cubicBezTo>
                    <a:pt x="536" y="0"/>
                    <a:pt x="0" y="780"/>
                    <a:pt x="368" y="2740"/>
                  </a:cubicBezTo>
                  <a:cubicBezTo>
                    <a:pt x="368" y="2740"/>
                    <a:pt x="368" y="894"/>
                    <a:pt x="1248" y="894"/>
                  </a:cubicBezTo>
                  <a:cubicBezTo>
                    <a:pt x="1291" y="894"/>
                    <a:pt x="1336" y="898"/>
                    <a:pt x="1384" y="907"/>
                  </a:cubicBezTo>
                  <a:cubicBezTo>
                    <a:pt x="2010" y="1007"/>
                    <a:pt x="2544" y="1435"/>
                    <a:pt x="3244" y="1435"/>
                  </a:cubicBezTo>
                  <a:cubicBezTo>
                    <a:pt x="3777" y="1435"/>
                    <a:pt x="4407" y="1186"/>
                    <a:pt x="5247" y="355"/>
                  </a:cubicBezTo>
                  <a:lnTo>
                    <a:pt x="5247" y="355"/>
                  </a:lnTo>
                  <a:cubicBezTo>
                    <a:pt x="5247" y="356"/>
                    <a:pt x="4612" y="903"/>
                    <a:pt x="3751" y="903"/>
                  </a:cubicBezTo>
                  <a:cubicBezTo>
                    <a:pt x="3389" y="903"/>
                    <a:pt x="2987" y="806"/>
                    <a:pt x="2576" y="532"/>
                  </a:cubicBezTo>
                  <a:cubicBezTo>
                    <a:pt x="2150" y="194"/>
                    <a:pt x="1702" y="0"/>
                    <a:pt x="1314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1;p57">
              <a:extLst>
                <a:ext uri="{FF2B5EF4-FFF2-40B4-BE49-F238E27FC236}">
                  <a16:creationId xmlns:a16="http://schemas.microsoft.com/office/drawing/2014/main" id="{7EA0B078-15C1-4F82-BC08-E0658514C598}"/>
                </a:ext>
              </a:extLst>
            </p:cNvPr>
            <p:cNvSpPr/>
            <p:nvPr/>
          </p:nvSpPr>
          <p:spPr>
            <a:xfrm>
              <a:off x="4667075" y="2827950"/>
              <a:ext cx="106000" cy="101575"/>
            </a:xfrm>
            <a:custGeom>
              <a:avLst/>
              <a:gdLst/>
              <a:ahLst/>
              <a:cxnLst/>
              <a:rect l="l" t="t" r="r" b="b"/>
              <a:pathLst>
                <a:path w="4240" h="4063" extrusionOk="0">
                  <a:moveTo>
                    <a:pt x="2120" y="0"/>
                  </a:moveTo>
                  <a:lnTo>
                    <a:pt x="1" y="1303"/>
                  </a:lnTo>
                  <a:lnTo>
                    <a:pt x="2120" y="4062"/>
                  </a:lnTo>
                  <a:lnTo>
                    <a:pt x="4239" y="1303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2;p57">
              <a:extLst>
                <a:ext uri="{FF2B5EF4-FFF2-40B4-BE49-F238E27FC236}">
                  <a16:creationId xmlns:a16="http://schemas.microsoft.com/office/drawing/2014/main" id="{E3F62C17-69E5-41CA-B35A-D17DC074B3E5}"/>
                </a:ext>
              </a:extLst>
            </p:cNvPr>
            <p:cNvSpPr/>
            <p:nvPr/>
          </p:nvSpPr>
          <p:spPr>
            <a:xfrm>
              <a:off x="4720075" y="2840050"/>
              <a:ext cx="131200" cy="68500"/>
            </a:xfrm>
            <a:custGeom>
              <a:avLst/>
              <a:gdLst/>
              <a:ahLst/>
              <a:cxnLst/>
              <a:rect l="l" t="t" r="r" b="b"/>
              <a:pathLst>
                <a:path w="5248" h="2740" extrusionOk="0">
                  <a:moveTo>
                    <a:pt x="3933" y="0"/>
                  </a:moveTo>
                  <a:cubicBezTo>
                    <a:pt x="3545" y="0"/>
                    <a:pt x="3097" y="194"/>
                    <a:pt x="2671" y="532"/>
                  </a:cubicBezTo>
                  <a:cubicBezTo>
                    <a:pt x="2260" y="806"/>
                    <a:pt x="1858" y="903"/>
                    <a:pt x="1496" y="903"/>
                  </a:cubicBezTo>
                  <a:cubicBezTo>
                    <a:pt x="635" y="903"/>
                    <a:pt x="0" y="356"/>
                    <a:pt x="0" y="355"/>
                  </a:cubicBezTo>
                  <a:lnTo>
                    <a:pt x="0" y="355"/>
                  </a:lnTo>
                  <a:cubicBezTo>
                    <a:pt x="831" y="1186"/>
                    <a:pt x="1459" y="1435"/>
                    <a:pt x="1994" y="1435"/>
                  </a:cubicBezTo>
                  <a:cubicBezTo>
                    <a:pt x="2696" y="1435"/>
                    <a:pt x="3237" y="1007"/>
                    <a:pt x="3863" y="907"/>
                  </a:cubicBezTo>
                  <a:cubicBezTo>
                    <a:pt x="3911" y="898"/>
                    <a:pt x="3956" y="894"/>
                    <a:pt x="3999" y="894"/>
                  </a:cubicBezTo>
                  <a:cubicBezTo>
                    <a:pt x="4879" y="894"/>
                    <a:pt x="4879" y="2740"/>
                    <a:pt x="4879" y="2740"/>
                  </a:cubicBezTo>
                  <a:cubicBezTo>
                    <a:pt x="5247" y="780"/>
                    <a:pt x="4711" y="0"/>
                    <a:pt x="3933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3;p57">
              <a:extLst>
                <a:ext uri="{FF2B5EF4-FFF2-40B4-BE49-F238E27FC236}">
                  <a16:creationId xmlns:a16="http://schemas.microsoft.com/office/drawing/2014/main" id="{C9E3918C-A6EF-4733-99D3-034F2AB98336}"/>
                </a:ext>
              </a:extLst>
            </p:cNvPr>
            <p:cNvSpPr/>
            <p:nvPr/>
          </p:nvSpPr>
          <p:spPr>
            <a:xfrm>
              <a:off x="4720075" y="2827950"/>
              <a:ext cx="53000" cy="101575"/>
            </a:xfrm>
            <a:custGeom>
              <a:avLst/>
              <a:gdLst/>
              <a:ahLst/>
              <a:cxnLst/>
              <a:rect l="l" t="t" r="r" b="b"/>
              <a:pathLst>
                <a:path w="2120" h="4063" extrusionOk="0">
                  <a:moveTo>
                    <a:pt x="0" y="0"/>
                  </a:moveTo>
                  <a:lnTo>
                    <a:pt x="0" y="4062"/>
                  </a:lnTo>
                  <a:lnTo>
                    <a:pt x="2119" y="1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4;p57">
              <a:extLst>
                <a:ext uri="{FF2B5EF4-FFF2-40B4-BE49-F238E27FC236}">
                  <a16:creationId xmlns:a16="http://schemas.microsoft.com/office/drawing/2014/main" id="{F68DC1C9-B430-4F8A-938B-E4271DE4F37E}"/>
                </a:ext>
              </a:extLst>
            </p:cNvPr>
            <p:cNvSpPr/>
            <p:nvPr/>
          </p:nvSpPr>
          <p:spPr>
            <a:xfrm>
              <a:off x="4639500" y="2786550"/>
              <a:ext cx="55200" cy="41300"/>
            </a:xfrm>
            <a:custGeom>
              <a:avLst/>
              <a:gdLst/>
              <a:ahLst/>
              <a:cxnLst/>
              <a:rect l="l" t="t" r="r" b="b"/>
              <a:pathLst>
                <a:path w="2208" h="1652" extrusionOk="0">
                  <a:moveTo>
                    <a:pt x="0" y="1"/>
                  </a:moveTo>
                  <a:cubicBezTo>
                    <a:pt x="0" y="1"/>
                    <a:pt x="88" y="1303"/>
                    <a:pt x="927" y="1568"/>
                  </a:cubicBezTo>
                  <a:cubicBezTo>
                    <a:pt x="1086" y="1627"/>
                    <a:pt x="1226" y="1651"/>
                    <a:pt x="1349" y="1651"/>
                  </a:cubicBezTo>
                  <a:cubicBezTo>
                    <a:pt x="2019" y="1651"/>
                    <a:pt x="2208" y="928"/>
                    <a:pt x="2208" y="928"/>
                  </a:cubicBezTo>
                  <a:cubicBezTo>
                    <a:pt x="640" y="75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5;p57">
              <a:extLst>
                <a:ext uri="{FF2B5EF4-FFF2-40B4-BE49-F238E27FC236}">
                  <a16:creationId xmlns:a16="http://schemas.microsoft.com/office/drawing/2014/main" id="{482B5B34-6961-4188-A9CB-8C4E54FDCDDB}"/>
                </a:ext>
              </a:extLst>
            </p:cNvPr>
            <p:cNvSpPr/>
            <p:nvPr/>
          </p:nvSpPr>
          <p:spPr>
            <a:xfrm>
              <a:off x="4745450" y="2786550"/>
              <a:ext cx="55225" cy="41300"/>
            </a:xfrm>
            <a:custGeom>
              <a:avLst/>
              <a:gdLst/>
              <a:ahLst/>
              <a:cxnLst/>
              <a:rect l="l" t="t" r="r" b="b"/>
              <a:pathLst>
                <a:path w="2209" h="1652" extrusionOk="0">
                  <a:moveTo>
                    <a:pt x="2208" y="1"/>
                  </a:moveTo>
                  <a:cubicBezTo>
                    <a:pt x="2208" y="1"/>
                    <a:pt x="1568" y="751"/>
                    <a:pt x="1" y="928"/>
                  </a:cubicBezTo>
                  <a:cubicBezTo>
                    <a:pt x="1" y="928"/>
                    <a:pt x="189" y="1651"/>
                    <a:pt x="859" y="1651"/>
                  </a:cubicBezTo>
                  <a:cubicBezTo>
                    <a:pt x="982" y="1651"/>
                    <a:pt x="1123" y="1627"/>
                    <a:pt x="1281" y="1568"/>
                  </a:cubicBezTo>
                  <a:cubicBezTo>
                    <a:pt x="2120" y="1303"/>
                    <a:pt x="2208" y="1"/>
                    <a:pt x="2208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90;p56">
            <a:extLst>
              <a:ext uri="{FF2B5EF4-FFF2-40B4-BE49-F238E27FC236}">
                <a16:creationId xmlns:a16="http://schemas.microsoft.com/office/drawing/2014/main" id="{8D9B3FA6-6FD6-4DCA-91B2-6E907900231A}"/>
              </a:ext>
            </a:extLst>
          </p:cNvPr>
          <p:cNvSpPr txBox="1">
            <a:spLocks/>
          </p:cNvSpPr>
          <p:nvPr/>
        </p:nvSpPr>
        <p:spPr>
          <a:xfrm>
            <a:off x="2757329" y="1982894"/>
            <a:ext cx="6036862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3"/>
          <p:cNvSpPr txBox="1">
            <a:spLocks noGrp="1"/>
          </p:cNvSpPr>
          <p:nvPr>
            <p:ph type="title"/>
          </p:nvPr>
        </p:nvSpPr>
        <p:spPr>
          <a:xfrm>
            <a:off x="2308200" y="539500"/>
            <a:ext cx="45276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grpSp>
        <p:nvGrpSpPr>
          <p:cNvPr id="1097" name="Google Shape;1097;p73"/>
          <p:cNvGrpSpPr/>
          <p:nvPr/>
        </p:nvGrpSpPr>
        <p:grpSpPr>
          <a:xfrm>
            <a:off x="207040" y="1997295"/>
            <a:ext cx="1749592" cy="3057359"/>
            <a:chOff x="713225" y="1166500"/>
            <a:chExt cx="1956600" cy="3419100"/>
          </a:xfrm>
        </p:grpSpPr>
        <p:sp>
          <p:nvSpPr>
            <p:cNvPr id="1098" name="Google Shape;1098;p73"/>
            <p:cNvSpPr/>
            <p:nvPr/>
          </p:nvSpPr>
          <p:spPr>
            <a:xfrm rot="-5400000" flipH="1">
              <a:off x="58175" y="1973950"/>
              <a:ext cx="3342900" cy="1880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3"/>
            <p:cNvSpPr/>
            <p:nvPr/>
          </p:nvSpPr>
          <p:spPr>
            <a:xfrm rot="-5400000" flipH="1">
              <a:off x="-11125" y="1890850"/>
              <a:ext cx="3329100" cy="1880400"/>
            </a:xfrm>
            <a:prstGeom prst="rect">
              <a:avLst/>
            </a:prstGeom>
            <a:gradFill>
              <a:gsLst>
                <a:gs pos="0">
                  <a:srgbClr val="F1E5E9"/>
                </a:gs>
                <a:gs pos="100000">
                  <a:srgbClr val="FFFFFF"/>
                </a:gs>
              </a:gsLst>
              <a:lin ang="540070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3"/>
            <p:cNvSpPr/>
            <p:nvPr/>
          </p:nvSpPr>
          <p:spPr>
            <a:xfrm>
              <a:off x="1578381" y="4257158"/>
              <a:ext cx="150000" cy="1500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1" name="Google Shape;1101;p73"/>
          <p:cNvPicPr preferRelativeResize="0"/>
          <p:nvPr/>
        </p:nvPicPr>
        <p:blipFill rotWithShape="1">
          <a:blip r:embed="rId3">
            <a:alphaModFix/>
          </a:blip>
          <a:srcRect l="21871" t="74903" r="22162" b="-31760"/>
          <a:stretch/>
        </p:blipFill>
        <p:spPr>
          <a:xfrm rot="5400000">
            <a:off x="-240443" y="2721396"/>
            <a:ext cx="2572176" cy="14698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2" name="Google Shape;110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50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73"/>
          <p:cNvSpPr/>
          <p:nvPr/>
        </p:nvSpPr>
        <p:spPr>
          <a:xfrm>
            <a:off x="8625835" y="1550818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 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6"/>
              </a:solidFill>
              <a:latin typeface="Kosugi Maru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AD72C-D629-41E7-A3FF-0649873AD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ACC3FB-53F3-430B-B29D-CEB274E19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545" y="1316646"/>
            <a:ext cx="6502277" cy="3657531"/>
          </a:xfrm>
          <a:prstGeom prst="rect">
            <a:avLst/>
          </a:prstGeom>
        </p:spPr>
      </p:pic>
      <p:pic>
        <p:nvPicPr>
          <p:cNvPr id="16" name="Google Shape;1103;p73">
            <a:extLst>
              <a:ext uri="{FF2B5EF4-FFF2-40B4-BE49-F238E27FC236}">
                <a16:creationId xmlns:a16="http://schemas.microsoft.com/office/drawing/2014/main" id="{525B30C9-9EC4-4598-9145-28A4E272A6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7972" y="4221950"/>
            <a:ext cx="1455725" cy="8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6"/>
          <p:cNvSpPr/>
          <p:nvPr/>
        </p:nvSpPr>
        <p:spPr>
          <a:xfrm>
            <a:off x="5350375" y="539500"/>
            <a:ext cx="3080400" cy="40692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24" name="Google Shape;824;p66"/>
          <p:cNvSpPr txBox="1">
            <a:spLocks noGrp="1"/>
          </p:cNvSpPr>
          <p:nvPr>
            <p:ph type="title"/>
          </p:nvPr>
        </p:nvSpPr>
        <p:spPr>
          <a:xfrm>
            <a:off x="5563750" y="2139899"/>
            <a:ext cx="2653650" cy="17657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Nested Switch Statement</a:t>
            </a:r>
            <a:endParaRPr sz="3200" dirty="0"/>
          </a:p>
        </p:txBody>
      </p:sp>
      <p:sp>
        <p:nvSpPr>
          <p:cNvPr id="825" name="Google Shape;825;p66"/>
          <p:cNvSpPr txBox="1">
            <a:spLocks noGrp="1"/>
          </p:cNvSpPr>
          <p:nvPr>
            <p:ph type="title" idx="2"/>
          </p:nvPr>
        </p:nvSpPr>
        <p:spPr>
          <a:xfrm>
            <a:off x="6771925" y="925913"/>
            <a:ext cx="12321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26" name="Google Shape;826;p66"/>
          <p:cNvSpPr txBox="1">
            <a:spLocks noGrp="1"/>
          </p:cNvSpPr>
          <p:nvPr>
            <p:ph type="subTitle" idx="1"/>
          </p:nvPr>
        </p:nvSpPr>
        <p:spPr>
          <a:xfrm>
            <a:off x="5649534" y="3449692"/>
            <a:ext cx="2653649" cy="91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Presented by HOK </a:t>
            </a:r>
            <a:r>
              <a:rPr lang="en-US" sz="1800" dirty="0" err="1"/>
              <a:t>Ratanak</a:t>
            </a:r>
            <a:endParaRPr sz="1800" dirty="0"/>
          </a:p>
        </p:txBody>
      </p:sp>
      <p:pic>
        <p:nvPicPr>
          <p:cNvPr id="827" name="Google Shape;827;p66"/>
          <p:cNvPicPr preferRelativeResize="0"/>
          <p:nvPr/>
        </p:nvPicPr>
        <p:blipFill rotWithShape="1">
          <a:blip r:embed="rId3">
            <a:alphaModFix/>
          </a:blip>
          <a:srcRect b="6533"/>
          <a:stretch/>
        </p:blipFill>
        <p:spPr>
          <a:xfrm>
            <a:off x="713225" y="1246775"/>
            <a:ext cx="2741125" cy="389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61" y="600336"/>
            <a:ext cx="1633480" cy="10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3790564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ほぼ完了しました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Kosugi Mar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"/>
          <p:cNvSpPr txBox="1">
            <a:spLocks noGrp="1"/>
          </p:cNvSpPr>
          <p:nvPr>
            <p:ph type="title"/>
          </p:nvPr>
        </p:nvSpPr>
        <p:spPr>
          <a:xfrm>
            <a:off x="1761525" y="539500"/>
            <a:ext cx="5621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Usage</a:t>
            </a:r>
            <a:endParaRPr dirty="0"/>
          </a:p>
        </p:txBody>
      </p:sp>
      <p:pic>
        <p:nvPicPr>
          <p:cNvPr id="557" name="Google Shape;5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498607"/>
            <a:ext cx="1871049" cy="114876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2"/>
          <p:cNvSpPr/>
          <p:nvPr/>
        </p:nvSpPr>
        <p:spPr>
          <a:xfrm>
            <a:off x="8324701" y="661182"/>
            <a:ext cx="334699" cy="22467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がんばり続ける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Kosugi Maru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8D8C1-C0EB-47B5-8951-03917D7C93CA}"/>
              </a:ext>
            </a:extLst>
          </p:cNvPr>
          <p:cNvSpPr/>
          <p:nvPr/>
        </p:nvSpPr>
        <p:spPr>
          <a:xfrm>
            <a:off x="1297172" y="1970006"/>
            <a:ext cx="70245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 can use a </a:t>
            </a:r>
            <a:r>
              <a:rPr lang="en-US" sz="2000" b="1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switch statement</a:t>
            </a:r>
            <a:r>
              <a:rPr lang="en-US" sz="2000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inside another </a:t>
            </a:r>
            <a:r>
              <a:rPr lang="en-US" sz="2000" b="1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switch statement</a:t>
            </a:r>
            <a:r>
              <a:rPr lang="en-US" sz="2000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This is known as the </a:t>
            </a:r>
            <a:r>
              <a:rPr lang="en-US" sz="2000" b="1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Nested switch-case statements in Java</a:t>
            </a:r>
            <a:r>
              <a:rPr lang="en-US" sz="2000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 The </a:t>
            </a:r>
            <a:r>
              <a:rPr lang="en-US" sz="2000" b="1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inner switch statement</a:t>
            </a:r>
            <a:r>
              <a:rPr lang="en-US" sz="2000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can be part of any case of an outer switch. If the condition of the </a:t>
            </a:r>
            <a:r>
              <a:rPr lang="en-US" sz="2000" b="1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outer switch statement</a:t>
            </a:r>
            <a:r>
              <a:rPr lang="en-US" sz="2000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is true the JVM(Java Virtual Machine) checks the condition of the </a:t>
            </a:r>
            <a:r>
              <a:rPr lang="en-US" sz="2000" b="1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inner switch statement</a:t>
            </a:r>
            <a:r>
              <a:rPr lang="en-US" sz="2000" dirty="0">
                <a:solidFill>
                  <a:schemeClr val="accent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subTitle" idx="5"/>
          </p:nvPr>
        </p:nvSpPr>
        <p:spPr>
          <a:xfrm>
            <a:off x="1527789" y="3115238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e20201106</a:t>
            </a:r>
            <a:endParaRPr dirty="0"/>
          </a:p>
        </p:txBody>
      </p:sp>
      <p:sp>
        <p:nvSpPr>
          <p:cNvPr id="262" name="Google Shape;262;p44"/>
          <p:cNvSpPr txBox="1">
            <a:spLocks noGrp="1"/>
          </p:cNvSpPr>
          <p:nvPr>
            <p:ph type="title" idx="4"/>
          </p:nvPr>
        </p:nvSpPr>
        <p:spPr>
          <a:xfrm>
            <a:off x="1527943" y="2784338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HOK RATANAK</a:t>
            </a:r>
            <a:endParaRPr dirty="0"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7"/>
          </p:nvPr>
        </p:nvSpPr>
        <p:spPr>
          <a:xfrm>
            <a:off x="1527943" y="1975921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KOH TITO</a:t>
            </a:r>
            <a:endParaRPr dirty="0"/>
          </a:p>
        </p:txBody>
      </p:sp>
      <p:sp>
        <p:nvSpPr>
          <p:cNvPr id="264" name="Google Shape;264;p44"/>
          <p:cNvSpPr txBox="1">
            <a:spLocks noGrp="1"/>
          </p:cNvSpPr>
          <p:nvPr>
            <p:ph type="title" idx="6"/>
          </p:nvPr>
        </p:nvSpPr>
        <p:spPr>
          <a:xfrm>
            <a:off x="649314" y="2784338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8"/>
          </p:nvPr>
        </p:nvSpPr>
        <p:spPr>
          <a:xfrm>
            <a:off x="1527789" y="2306821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e20200353</a:t>
            </a:r>
            <a:endParaRPr dirty="0"/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 idx="9"/>
          </p:nvPr>
        </p:nvSpPr>
        <p:spPr>
          <a:xfrm>
            <a:off x="649314" y="1975921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1527943" y="3592755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HIN BUNRA</a:t>
            </a:r>
            <a:endParaRPr dirty="0"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1527789" y="3923655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e20201287</a:t>
            </a:r>
            <a:endParaRPr dirty="0"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 idx="2"/>
          </p:nvPr>
        </p:nvSpPr>
        <p:spPr>
          <a:xfrm>
            <a:off x="649314" y="3592755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 idx="15"/>
          </p:nvPr>
        </p:nvSpPr>
        <p:spPr>
          <a:xfrm>
            <a:off x="649314" y="1167505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 idx="3"/>
          </p:nvPr>
        </p:nvSpPr>
        <p:spPr>
          <a:xfrm>
            <a:off x="663867" y="356797"/>
            <a:ext cx="4379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MEMBERS</a:t>
            </a:r>
            <a:endParaRPr dirty="0"/>
          </a:p>
        </p:txBody>
      </p:sp>
      <p:sp>
        <p:nvSpPr>
          <p:cNvPr id="272" name="Google Shape;272;p44"/>
          <p:cNvSpPr txBox="1">
            <a:spLocks noGrp="1"/>
          </p:cNvSpPr>
          <p:nvPr>
            <p:ph type="title" idx="13"/>
          </p:nvPr>
        </p:nvSpPr>
        <p:spPr>
          <a:xfrm>
            <a:off x="1527943" y="1167505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NANG SREYNICH</a:t>
            </a:r>
            <a:endParaRPr dirty="0"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14"/>
          </p:nvPr>
        </p:nvSpPr>
        <p:spPr>
          <a:xfrm>
            <a:off x="1527789" y="1498405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e20200447</a:t>
            </a:r>
            <a:endParaRPr dirty="0"/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3993"/>
          <a:stretch/>
        </p:blipFill>
        <p:spPr>
          <a:xfrm>
            <a:off x="6807823" y="2061050"/>
            <a:ext cx="1930326" cy="3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0050" y="1252299"/>
            <a:ext cx="1965774" cy="123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 txBox="1">
            <a:spLocks noGrp="1"/>
          </p:cNvSpPr>
          <p:nvPr>
            <p:ph type="title" idx="13"/>
          </p:nvPr>
        </p:nvSpPr>
        <p:spPr>
          <a:xfrm>
            <a:off x="5650479" y="1636670"/>
            <a:ext cx="1409539" cy="39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WELCOME!</a:t>
            </a:r>
            <a:endParaRPr sz="2500" dirty="0"/>
          </a:p>
        </p:txBody>
      </p:sp>
      <p:sp>
        <p:nvSpPr>
          <p:cNvPr id="277" name="Google Shape;277;p44"/>
          <p:cNvSpPr/>
          <p:nvPr/>
        </p:nvSpPr>
        <p:spPr>
          <a:xfrm>
            <a:off x="5851155" y="3223373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ようこそ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Kosugi Maru"/>
            </a:endParaRPr>
          </a:p>
        </p:txBody>
      </p:sp>
      <p:sp>
        <p:nvSpPr>
          <p:cNvPr id="19" name="Google Shape;267;p44">
            <a:extLst>
              <a:ext uri="{FF2B5EF4-FFF2-40B4-BE49-F238E27FC236}">
                <a16:creationId xmlns:a16="http://schemas.microsoft.com/office/drawing/2014/main" id="{6550AA9F-BF5A-4842-9474-05712897883C}"/>
              </a:ext>
            </a:extLst>
          </p:cNvPr>
          <p:cNvSpPr txBox="1">
            <a:spLocks/>
          </p:cNvSpPr>
          <p:nvPr/>
        </p:nvSpPr>
        <p:spPr>
          <a:xfrm>
            <a:off x="1542267" y="4401172"/>
            <a:ext cx="3500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ssion One"/>
              <a:buNone/>
              <a:defRPr sz="2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-US" dirty="0"/>
              <a:t>HONG KIMLENG</a:t>
            </a:r>
          </a:p>
        </p:txBody>
      </p:sp>
      <p:sp>
        <p:nvSpPr>
          <p:cNvPr id="20" name="Google Shape;268;p44">
            <a:extLst>
              <a:ext uri="{FF2B5EF4-FFF2-40B4-BE49-F238E27FC236}">
                <a16:creationId xmlns:a16="http://schemas.microsoft.com/office/drawing/2014/main" id="{44B98864-B461-4FE4-9FA8-62ED85FC8913}"/>
              </a:ext>
            </a:extLst>
          </p:cNvPr>
          <p:cNvSpPr txBox="1">
            <a:spLocks/>
          </p:cNvSpPr>
          <p:nvPr/>
        </p:nvSpPr>
        <p:spPr>
          <a:xfrm>
            <a:off x="1542267" y="4734388"/>
            <a:ext cx="3500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ID: e20200766</a:t>
            </a:r>
          </a:p>
        </p:txBody>
      </p:sp>
      <p:sp>
        <p:nvSpPr>
          <p:cNvPr id="21" name="Google Shape;269;p44">
            <a:extLst>
              <a:ext uri="{FF2B5EF4-FFF2-40B4-BE49-F238E27FC236}">
                <a16:creationId xmlns:a16="http://schemas.microsoft.com/office/drawing/2014/main" id="{E4434F81-1C3E-4B50-A7F7-4BDB3EA794DB}"/>
              </a:ext>
            </a:extLst>
          </p:cNvPr>
          <p:cNvSpPr txBox="1">
            <a:spLocks/>
          </p:cNvSpPr>
          <p:nvPr/>
        </p:nvSpPr>
        <p:spPr>
          <a:xfrm>
            <a:off x="663638" y="4401172"/>
            <a:ext cx="767100" cy="647700"/>
          </a:xfrm>
          <a:prstGeom prst="rect">
            <a:avLst/>
          </a:prstGeom>
          <a:noFill/>
          <a:ln>
            <a:noFill/>
          </a:ln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nk One"/>
              <a:buNone/>
              <a:defRPr sz="5000" b="0" i="0" u="none" strike="noStrike" cap="none">
                <a:solidFill>
                  <a:schemeClr val="accent4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9"/>
          <p:cNvSpPr txBox="1">
            <a:spLocks noGrp="1"/>
          </p:cNvSpPr>
          <p:nvPr>
            <p:ph type="title"/>
          </p:nvPr>
        </p:nvSpPr>
        <p:spPr>
          <a:xfrm>
            <a:off x="750237" y="13202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Syntax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6FEF22-0D69-CA40-8518-A29C095D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2" y="779722"/>
            <a:ext cx="3946451" cy="3771232"/>
          </a:xfrm>
          <a:prstGeom prst="rect">
            <a:avLst/>
          </a:prstGeom>
        </p:spPr>
      </p:pic>
      <p:pic>
        <p:nvPicPr>
          <p:cNvPr id="28" name="Google Shape;702;p59">
            <a:extLst>
              <a:ext uri="{FF2B5EF4-FFF2-40B4-BE49-F238E27FC236}">
                <a16:creationId xmlns:a16="http://schemas.microsoft.com/office/drawing/2014/main" id="{AB0DD811-6ED3-4EAF-BD6C-334BD9EBBF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08" y="148042"/>
            <a:ext cx="1455725" cy="7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5C050F-C06C-E0CF-2C50-740CF9344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85" y="1117044"/>
            <a:ext cx="4301280" cy="3893240"/>
          </a:xfrm>
          <a:prstGeom prst="rect">
            <a:avLst/>
          </a:prstGeom>
        </p:spPr>
      </p:pic>
      <p:pic>
        <p:nvPicPr>
          <p:cNvPr id="30" name="Google Shape;703;p59">
            <a:extLst>
              <a:ext uri="{FF2B5EF4-FFF2-40B4-BE49-F238E27FC236}">
                <a16:creationId xmlns:a16="http://schemas.microsoft.com/office/drawing/2014/main" id="{4CCDF6D9-D557-4D68-9952-26192564C2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36" y="529946"/>
            <a:ext cx="1455725" cy="8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687;p59">
            <a:extLst>
              <a:ext uri="{FF2B5EF4-FFF2-40B4-BE49-F238E27FC236}">
                <a16:creationId xmlns:a16="http://schemas.microsoft.com/office/drawing/2014/main" id="{5B3B0179-6226-45E4-B8C3-7E48237795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6987" y="4334206"/>
            <a:ext cx="2033970" cy="67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6"/>
          <p:cNvSpPr txBox="1">
            <a:spLocks noGrp="1"/>
          </p:cNvSpPr>
          <p:nvPr>
            <p:ph type="title" idx="15"/>
          </p:nvPr>
        </p:nvSpPr>
        <p:spPr>
          <a:xfrm>
            <a:off x="2170633" y="257057"/>
            <a:ext cx="6260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Explanation</a:t>
            </a:r>
            <a:endParaRPr dirty="0"/>
          </a:p>
        </p:txBody>
      </p:sp>
      <p:pic>
        <p:nvPicPr>
          <p:cNvPr id="602" name="Google Shape;602;p56"/>
          <p:cNvPicPr preferRelativeResize="0"/>
          <p:nvPr/>
        </p:nvPicPr>
        <p:blipFill rotWithShape="1">
          <a:blip r:embed="rId3">
            <a:alphaModFix/>
          </a:blip>
          <a:srcRect b="3864"/>
          <a:stretch/>
        </p:blipFill>
        <p:spPr>
          <a:xfrm>
            <a:off x="1232725" y="1348800"/>
            <a:ext cx="2087075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6"/>
          <p:cNvSpPr/>
          <p:nvPr/>
        </p:nvSpPr>
        <p:spPr>
          <a:xfrm>
            <a:off x="556151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もうすぐそこ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Kosugi Maru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72F00-B093-477D-8C61-FB28931689B3}"/>
              </a:ext>
            </a:extLst>
          </p:cNvPr>
          <p:cNvSpPr/>
          <p:nvPr/>
        </p:nvSpPr>
        <p:spPr>
          <a:xfrm>
            <a:off x="3530009" y="1219200"/>
            <a:ext cx="482516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the above syntax: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Step1: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JVM will check the condition of the outer switch statement. If it returns true then control flow enters the outer Switch statement.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Step2: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JVM will execute the block statement with the matched case.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Step3: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JVM will check the condition of the inner switch statement. If it returns true then the control flow enters the inner Switch statement.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1"/>
          <p:cNvSpPr txBox="1">
            <a:spLocks noGrp="1"/>
          </p:cNvSpPr>
          <p:nvPr>
            <p:ph type="title"/>
          </p:nvPr>
        </p:nvSpPr>
        <p:spPr>
          <a:xfrm>
            <a:off x="752100" y="333051"/>
            <a:ext cx="3819900" cy="289543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br>
              <a:rPr lang="en" dirty="0"/>
            </a:br>
            <a:r>
              <a:rPr lang="en" sz="3200" dirty="0"/>
              <a:t>The diffe</a:t>
            </a:r>
            <a:r>
              <a:rPr lang="en-US" sz="3200" dirty="0" err="1"/>
              <a:t>rences</a:t>
            </a:r>
            <a:r>
              <a:rPr lang="en-US" sz="3200" dirty="0"/>
              <a:t> between if else Statement and Switch Statement </a:t>
            </a:r>
            <a:endParaRPr sz="3200" dirty="0"/>
          </a:p>
        </p:txBody>
      </p:sp>
      <p:sp>
        <p:nvSpPr>
          <p:cNvPr id="720" name="Google Shape;720;p61"/>
          <p:cNvSpPr txBox="1">
            <a:spLocks noGrp="1"/>
          </p:cNvSpPr>
          <p:nvPr>
            <p:ph type="subTitle" idx="1"/>
          </p:nvPr>
        </p:nvSpPr>
        <p:spPr>
          <a:xfrm>
            <a:off x="752100" y="3957464"/>
            <a:ext cx="38199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HONG Kimleng</a:t>
            </a:r>
            <a:endParaRPr dirty="0"/>
          </a:p>
        </p:txBody>
      </p:sp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51175" y="897700"/>
            <a:ext cx="2379601" cy="37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/>
          <p:nvPr/>
        </p:nvSpPr>
        <p:spPr>
          <a:xfrm>
            <a:off x="5323934" y="1034902"/>
            <a:ext cx="369143" cy="27056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最後の一つ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Kosugi Mar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9"/>
          <p:cNvSpPr txBox="1">
            <a:spLocks noGrp="1"/>
          </p:cNvSpPr>
          <p:nvPr>
            <p:ph type="title"/>
          </p:nvPr>
        </p:nvSpPr>
        <p:spPr>
          <a:xfrm>
            <a:off x="602358" y="146697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differences</a:t>
            </a:r>
            <a:endParaRPr dirty="0"/>
          </a:p>
        </p:txBody>
      </p:sp>
      <p:pic>
        <p:nvPicPr>
          <p:cNvPr id="1048" name="Google Shape;1048;p69"/>
          <p:cNvPicPr preferRelativeResize="0"/>
          <p:nvPr/>
        </p:nvPicPr>
        <p:blipFill rotWithShape="1">
          <a:blip r:embed="rId3">
            <a:alphaModFix/>
          </a:blip>
          <a:srcRect b="1970"/>
          <a:stretch/>
        </p:blipFill>
        <p:spPr>
          <a:xfrm flipH="1">
            <a:off x="7270300" y="1193324"/>
            <a:ext cx="1873700" cy="39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69"/>
          <p:cNvSpPr/>
          <p:nvPr/>
        </p:nvSpPr>
        <p:spPr>
          <a:xfrm>
            <a:off x="517482" y="1139372"/>
            <a:ext cx="369143" cy="29795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楽しんで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Kosugi Maru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CF5931-3201-4F86-AABA-0F919C584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909993"/>
            <a:ext cx="5163017" cy="564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BF1072-6729-4C98-B22C-21B6604235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3" b="30880"/>
          <a:stretch/>
        </p:blipFill>
        <p:spPr>
          <a:xfrm>
            <a:off x="1879601" y="1468907"/>
            <a:ext cx="5163016" cy="14264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562D53-E12A-43BB-9E1D-B9C1ED04C6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48" t="42105" r="22894" b="23333"/>
          <a:stretch/>
        </p:blipFill>
        <p:spPr>
          <a:xfrm>
            <a:off x="1879600" y="2895344"/>
            <a:ext cx="5163016" cy="19559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7"/>
          <p:cNvSpPr txBox="1">
            <a:spLocks noGrp="1"/>
          </p:cNvSpPr>
          <p:nvPr>
            <p:ph type="title" idx="6"/>
          </p:nvPr>
        </p:nvSpPr>
        <p:spPr>
          <a:xfrm>
            <a:off x="1389550" y="421624"/>
            <a:ext cx="6261139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Code Comparison</a:t>
            </a:r>
            <a:endParaRPr dirty="0"/>
          </a:p>
        </p:txBody>
      </p:sp>
      <p:pic>
        <p:nvPicPr>
          <p:cNvPr id="666" name="Google Shape;6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85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7"/>
          <p:cNvSpPr/>
          <p:nvPr/>
        </p:nvSpPr>
        <p:spPr>
          <a:xfrm>
            <a:off x="8611749" y="443311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ファインティング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Kosugi Maru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9A29D7E-A590-4064-AE25-BA96D198B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3" t="16842" r="15000" b="6901"/>
          <a:stretch/>
        </p:blipFill>
        <p:spPr>
          <a:xfrm>
            <a:off x="221654" y="1964942"/>
            <a:ext cx="4001267" cy="271844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CFCFB6D-C8C0-4141-8DEF-52FA519529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12865" r="35790" b="47836"/>
          <a:stretch/>
        </p:blipFill>
        <p:spPr>
          <a:xfrm>
            <a:off x="4520120" y="1964942"/>
            <a:ext cx="4001267" cy="2718448"/>
          </a:xfrm>
          <a:prstGeom prst="rect">
            <a:avLst/>
          </a:prstGeom>
        </p:spPr>
      </p:pic>
      <p:grpSp>
        <p:nvGrpSpPr>
          <p:cNvPr id="91" name="Google Shape;653;p57">
            <a:extLst>
              <a:ext uri="{FF2B5EF4-FFF2-40B4-BE49-F238E27FC236}">
                <a16:creationId xmlns:a16="http://schemas.microsoft.com/office/drawing/2014/main" id="{C497B3DC-CA29-43CB-ACC0-DD4509FFB4DF}"/>
              </a:ext>
            </a:extLst>
          </p:cNvPr>
          <p:cNvGrpSpPr/>
          <p:nvPr/>
        </p:nvGrpSpPr>
        <p:grpSpPr>
          <a:xfrm>
            <a:off x="8541673" y="4589674"/>
            <a:ext cx="553826" cy="553826"/>
            <a:chOff x="4536275" y="2628150"/>
            <a:chExt cx="367600" cy="367600"/>
          </a:xfrm>
        </p:grpSpPr>
        <p:sp>
          <p:nvSpPr>
            <p:cNvPr id="92" name="Google Shape;654;p57">
              <a:extLst>
                <a:ext uri="{FF2B5EF4-FFF2-40B4-BE49-F238E27FC236}">
                  <a16:creationId xmlns:a16="http://schemas.microsoft.com/office/drawing/2014/main" id="{C6B82F72-8C3A-4ADD-8BAB-F3D4ED6B268C}"/>
                </a:ext>
              </a:extLst>
            </p:cNvPr>
            <p:cNvSpPr/>
            <p:nvPr/>
          </p:nvSpPr>
          <p:spPr>
            <a:xfrm>
              <a:off x="4536275" y="2628150"/>
              <a:ext cx="367600" cy="367600"/>
            </a:xfrm>
            <a:custGeom>
              <a:avLst/>
              <a:gdLst/>
              <a:ahLst/>
              <a:cxnLst/>
              <a:rect l="l" t="t" r="r" b="b"/>
              <a:pathLst>
                <a:path w="14704" h="14704" extrusionOk="0">
                  <a:moveTo>
                    <a:pt x="7352" y="1"/>
                  </a:moveTo>
                  <a:cubicBezTo>
                    <a:pt x="3312" y="1"/>
                    <a:pt x="1" y="3312"/>
                    <a:pt x="1" y="7352"/>
                  </a:cubicBezTo>
                  <a:cubicBezTo>
                    <a:pt x="1" y="11392"/>
                    <a:pt x="3312" y="14704"/>
                    <a:pt x="7352" y="14704"/>
                  </a:cubicBezTo>
                  <a:cubicBezTo>
                    <a:pt x="11392" y="14704"/>
                    <a:pt x="14703" y="11392"/>
                    <a:pt x="14703" y="7352"/>
                  </a:cubicBezTo>
                  <a:cubicBezTo>
                    <a:pt x="14703" y="3312"/>
                    <a:pt x="11392" y="1"/>
                    <a:pt x="7352" y="1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55;p57">
              <a:extLst>
                <a:ext uri="{FF2B5EF4-FFF2-40B4-BE49-F238E27FC236}">
                  <a16:creationId xmlns:a16="http://schemas.microsoft.com/office/drawing/2014/main" id="{5C38F340-D45F-4F6B-8D0A-5AAFA1AC0BE2}"/>
                </a:ext>
              </a:extLst>
            </p:cNvPr>
            <p:cNvSpPr/>
            <p:nvPr/>
          </p:nvSpPr>
          <p:spPr>
            <a:xfrm>
              <a:off x="4536275" y="2699350"/>
              <a:ext cx="367600" cy="296400"/>
            </a:xfrm>
            <a:custGeom>
              <a:avLst/>
              <a:gdLst/>
              <a:ahLst/>
              <a:cxnLst/>
              <a:rect l="l" t="t" r="r" b="b"/>
              <a:pathLst>
                <a:path w="14704" h="11856" extrusionOk="0">
                  <a:moveTo>
                    <a:pt x="12143" y="1"/>
                  </a:moveTo>
                  <a:cubicBezTo>
                    <a:pt x="10377" y="1568"/>
                    <a:pt x="7352" y="2584"/>
                    <a:pt x="7352" y="2584"/>
                  </a:cubicBezTo>
                  <a:cubicBezTo>
                    <a:pt x="7352" y="2584"/>
                    <a:pt x="4306" y="1568"/>
                    <a:pt x="2562" y="1"/>
                  </a:cubicBezTo>
                  <a:lnTo>
                    <a:pt x="2562" y="1"/>
                  </a:lnTo>
                  <a:cubicBezTo>
                    <a:pt x="2562" y="1"/>
                    <a:pt x="2098" y="2385"/>
                    <a:pt x="3025" y="3136"/>
                  </a:cubicBezTo>
                  <a:cubicBezTo>
                    <a:pt x="3025" y="3136"/>
                    <a:pt x="1" y="4968"/>
                    <a:pt x="2473" y="8368"/>
                  </a:cubicBezTo>
                  <a:lnTo>
                    <a:pt x="5785" y="11679"/>
                  </a:lnTo>
                  <a:cubicBezTo>
                    <a:pt x="6248" y="11767"/>
                    <a:pt x="6800" y="11856"/>
                    <a:pt x="7352" y="11856"/>
                  </a:cubicBezTo>
                  <a:cubicBezTo>
                    <a:pt x="11392" y="11856"/>
                    <a:pt x="14703" y="8544"/>
                    <a:pt x="14703" y="4504"/>
                  </a:cubicBezTo>
                  <a:cubicBezTo>
                    <a:pt x="14703" y="3687"/>
                    <a:pt x="14615" y="2849"/>
                    <a:pt x="14350" y="2120"/>
                  </a:cubicBezTo>
                  <a:lnTo>
                    <a:pt x="12143" y="1"/>
                  </a:ln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56;p57">
              <a:extLst>
                <a:ext uri="{FF2B5EF4-FFF2-40B4-BE49-F238E27FC236}">
                  <a16:creationId xmlns:a16="http://schemas.microsoft.com/office/drawing/2014/main" id="{D0DA3B74-2E58-4BF2-A4EA-0116DE9E429C}"/>
                </a:ext>
              </a:extLst>
            </p:cNvPr>
            <p:cNvSpPr/>
            <p:nvPr/>
          </p:nvSpPr>
          <p:spPr>
            <a:xfrm>
              <a:off x="4536275" y="2699350"/>
              <a:ext cx="367600" cy="209200"/>
            </a:xfrm>
            <a:custGeom>
              <a:avLst/>
              <a:gdLst/>
              <a:ahLst/>
              <a:cxnLst/>
              <a:rect l="l" t="t" r="r" b="b"/>
              <a:pathLst>
                <a:path w="14704" h="8368" extrusionOk="0">
                  <a:moveTo>
                    <a:pt x="2562" y="1"/>
                  </a:moveTo>
                  <a:cubicBezTo>
                    <a:pt x="2562" y="1"/>
                    <a:pt x="2098" y="2385"/>
                    <a:pt x="3025" y="3136"/>
                  </a:cubicBezTo>
                  <a:cubicBezTo>
                    <a:pt x="3025" y="3136"/>
                    <a:pt x="1" y="4968"/>
                    <a:pt x="2473" y="8368"/>
                  </a:cubicBezTo>
                  <a:cubicBezTo>
                    <a:pt x="2473" y="8368"/>
                    <a:pt x="2473" y="6434"/>
                    <a:pt x="3358" y="6434"/>
                  </a:cubicBezTo>
                  <a:cubicBezTo>
                    <a:pt x="3400" y="6434"/>
                    <a:pt x="3443" y="6438"/>
                    <a:pt x="3489" y="6447"/>
                  </a:cubicBezTo>
                  <a:cubicBezTo>
                    <a:pt x="4133" y="6550"/>
                    <a:pt x="4679" y="7028"/>
                    <a:pt x="5407" y="7028"/>
                  </a:cubicBezTo>
                  <a:cubicBezTo>
                    <a:pt x="5928" y="7028"/>
                    <a:pt x="6542" y="6784"/>
                    <a:pt x="7352" y="5983"/>
                  </a:cubicBezTo>
                  <a:cubicBezTo>
                    <a:pt x="8153" y="6784"/>
                    <a:pt x="8765" y="7028"/>
                    <a:pt x="9287" y="7028"/>
                  </a:cubicBezTo>
                  <a:cubicBezTo>
                    <a:pt x="10018" y="7028"/>
                    <a:pt x="10572" y="6550"/>
                    <a:pt x="11215" y="6447"/>
                  </a:cubicBezTo>
                  <a:cubicBezTo>
                    <a:pt x="11261" y="6438"/>
                    <a:pt x="11304" y="6434"/>
                    <a:pt x="11346" y="6434"/>
                  </a:cubicBezTo>
                  <a:cubicBezTo>
                    <a:pt x="12231" y="6434"/>
                    <a:pt x="12231" y="8368"/>
                    <a:pt x="12231" y="8368"/>
                  </a:cubicBezTo>
                  <a:cubicBezTo>
                    <a:pt x="14703" y="4968"/>
                    <a:pt x="11679" y="3136"/>
                    <a:pt x="11679" y="3136"/>
                  </a:cubicBezTo>
                  <a:cubicBezTo>
                    <a:pt x="12584" y="2385"/>
                    <a:pt x="12143" y="1"/>
                    <a:pt x="12143" y="1"/>
                  </a:cubicBezTo>
                  <a:lnTo>
                    <a:pt x="12143" y="1"/>
                  </a:lnTo>
                  <a:cubicBezTo>
                    <a:pt x="10377" y="1568"/>
                    <a:pt x="7352" y="2584"/>
                    <a:pt x="7352" y="2584"/>
                  </a:cubicBezTo>
                  <a:cubicBezTo>
                    <a:pt x="7352" y="2584"/>
                    <a:pt x="4306" y="1568"/>
                    <a:pt x="2562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57;p57">
              <a:extLst>
                <a:ext uri="{FF2B5EF4-FFF2-40B4-BE49-F238E27FC236}">
                  <a16:creationId xmlns:a16="http://schemas.microsoft.com/office/drawing/2014/main" id="{1A2E08A1-4D07-400D-826B-CFE6B2A1E368}"/>
                </a:ext>
              </a:extLst>
            </p:cNvPr>
            <p:cNvSpPr/>
            <p:nvPr/>
          </p:nvSpPr>
          <p:spPr>
            <a:xfrm>
              <a:off x="4720075" y="2699350"/>
              <a:ext cx="183800" cy="209200"/>
            </a:xfrm>
            <a:custGeom>
              <a:avLst/>
              <a:gdLst/>
              <a:ahLst/>
              <a:cxnLst/>
              <a:rect l="l" t="t" r="r" b="b"/>
              <a:pathLst>
                <a:path w="7352" h="8368" extrusionOk="0">
                  <a:moveTo>
                    <a:pt x="4791" y="1"/>
                  </a:moveTo>
                  <a:lnTo>
                    <a:pt x="4791" y="1"/>
                  </a:lnTo>
                  <a:cubicBezTo>
                    <a:pt x="3025" y="1568"/>
                    <a:pt x="0" y="2584"/>
                    <a:pt x="0" y="2584"/>
                  </a:cubicBezTo>
                  <a:lnTo>
                    <a:pt x="0" y="5983"/>
                  </a:lnTo>
                  <a:cubicBezTo>
                    <a:pt x="801" y="6784"/>
                    <a:pt x="1413" y="7028"/>
                    <a:pt x="1935" y="7028"/>
                  </a:cubicBezTo>
                  <a:cubicBezTo>
                    <a:pt x="2666" y="7028"/>
                    <a:pt x="3220" y="6550"/>
                    <a:pt x="3863" y="6447"/>
                  </a:cubicBezTo>
                  <a:cubicBezTo>
                    <a:pt x="3909" y="6438"/>
                    <a:pt x="3952" y="6434"/>
                    <a:pt x="3994" y="6434"/>
                  </a:cubicBezTo>
                  <a:cubicBezTo>
                    <a:pt x="4879" y="6434"/>
                    <a:pt x="4879" y="8368"/>
                    <a:pt x="4879" y="8368"/>
                  </a:cubicBezTo>
                  <a:cubicBezTo>
                    <a:pt x="7351" y="4968"/>
                    <a:pt x="4327" y="3136"/>
                    <a:pt x="4327" y="3136"/>
                  </a:cubicBezTo>
                  <a:cubicBezTo>
                    <a:pt x="5232" y="2385"/>
                    <a:pt x="4791" y="1"/>
                    <a:pt x="4791" y="1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58;p57">
              <a:extLst>
                <a:ext uri="{FF2B5EF4-FFF2-40B4-BE49-F238E27FC236}">
                  <a16:creationId xmlns:a16="http://schemas.microsoft.com/office/drawing/2014/main" id="{FD91E65C-F709-4C19-B2DF-A8A251ED857A}"/>
                </a:ext>
              </a:extLst>
            </p:cNvPr>
            <p:cNvSpPr/>
            <p:nvPr/>
          </p:nvSpPr>
          <p:spPr>
            <a:xfrm>
              <a:off x="4632875" y="2770550"/>
              <a:ext cx="71200" cy="62400"/>
            </a:xfrm>
            <a:custGeom>
              <a:avLst/>
              <a:gdLst/>
              <a:ahLst/>
              <a:cxnLst/>
              <a:rect l="l" t="t" r="r" b="b"/>
              <a:pathLst>
                <a:path w="2848" h="2496" extrusionOk="0">
                  <a:moveTo>
                    <a:pt x="0" y="1"/>
                  </a:moveTo>
                  <a:lnTo>
                    <a:pt x="88" y="641"/>
                  </a:lnTo>
                  <a:cubicBezTo>
                    <a:pt x="88" y="729"/>
                    <a:pt x="177" y="2032"/>
                    <a:pt x="1104" y="2385"/>
                  </a:cubicBezTo>
                  <a:cubicBezTo>
                    <a:pt x="1281" y="2495"/>
                    <a:pt x="1457" y="2495"/>
                    <a:pt x="1545" y="2495"/>
                  </a:cubicBezTo>
                  <a:cubicBezTo>
                    <a:pt x="1744" y="2495"/>
                    <a:pt x="1921" y="2495"/>
                    <a:pt x="2009" y="2385"/>
                  </a:cubicBezTo>
                  <a:cubicBezTo>
                    <a:pt x="2473" y="2208"/>
                    <a:pt x="2760" y="1656"/>
                    <a:pt x="2760" y="1656"/>
                  </a:cubicBezTo>
                  <a:lnTo>
                    <a:pt x="2848" y="1391"/>
                  </a:lnTo>
                  <a:lnTo>
                    <a:pt x="2561" y="1391"/>
                  </a:lnTo>
                  <a:cubicBezTo>
                    <a:pt x="1104" y="1193"/>
                    <a:pt x="442" y="552"/>
                    <a:pt x="442" y="55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59;p57">
              <a:extLst>
                <a:ext uri="{FF2B5EF4-FFF2-40B4-BE49-F238E27FC236}">
                  <a16:creationId xmlns:a16="http://schemas.microsoft.com/office/drawing/2014/main" id="{2B22D077-5447-46AC-8765-6CF0E3283144}"/>
                </a:ext>
              </a:extLst>
            </p:cNvPr>
            <p:cNvSpPr/>
            <p:nvPr/>
          </p:nvSpPr>
          <p:spPr>
            <a:xfrm>
              <a:off x="4736075" y="2770550"/>
              <a:ext cx="71225" cy="62400"/>
            </a:xfrm>
            <a:custGeom>
              <a:avLst/>
              <a:gdLst/>
              <a:ahLst/>
              <a:cxnLst/>
              <a:rect l="l" t="t" r="r" b="b"/>
              <a:pathLst>
                <a:path w="2849" h="2496" extrusionOk="0">
                  <a:moveTo>
                    <a:pt x="2848" y="1"/>
                  </a:moveTo>
                  <a:lnTo>
                    <a:pt x="2385" y="552"/>
                  </a:lnTo>
                  <a:cubicBezTo>
                    <a:pt x="2385" y="552"/>
                    <a:pt x="1833" y="1193"/>
                    <a:pt x="287" y="1391"/>
                  </a:cubicBezTo>
                  <a:lnTo>
                    <a:pt x="0" y="1391"/>
                  </a:lnTo>
                  <a:lnTo>
                    <a:pt x="89" y="1656"/>
                  </a:lnTo>
                  <a:cubicBezTo>
                    <a:pt x="89" y="1656"/>
                    <a:pt x="376" y="2208"/>
                    <a:pt x="839" y="2385"/>
                  </a:cubicBezTo>
                  <a:cubicBezTo>
                    <a:pt x="927" y="2495"/>
                    <a:pt x="1104" y="2495"/>
                    <a:pt x="1281" y="2495"/>
                  </a:cubicBezTo>
                  <a:cubicBezTo>
                    <a:pt x="1391" y="2495"/>
                    <a:pt x="1568" y="2495"/>
                    <a:pt x="1744" y="2385"/>
                  </a:cubicBezTo>
                  <a:cubicBezTo>
                    <a:pt x="2671" y="2032"/>
                    <a:pt x="2760" y="729"/>
                    <a:pt x="2760" y="641"/>
                  </a:cubicBezTo>
                  <a:lnTo>
                    <a:pt x="284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60;p57">
              <a:extLst>
                <a:ext uri="{FF2B5EF4-FFF2-40B4-BE49-F238E27FC236}">
                  <a16:creationId xmlns:a16="http://schemas.microsoft.com/office/drawing/2014/main" id="{75AEAEC1-CBAE-4182-BBD0-E47566A6EE2D}"/>
                </a:ext>
              </a:extLst>
            </p:cNvPr>
            <p:cNvSpPr/>
            <p:nvPr/>
          </p:nvSpPr>
          <p:spPr>
            <a:xfrm>
              <a:off x="4588900" y="2840050"/>
              <a:ext cx="131200" cy="68500"/>
            </a:xfrm>
            <a:custGeom>
              <a:avLst/>
              <a:gdLst/>
              <a:ahLst/>
              <a:cxnLst/>
              <a:rect l="l" t="t" r="r" b="b"/>
              <a:pathLst>
                <a:path w="5248" h="2740" extrusionOk="0">
                  <a:moveTo>
                    <a:pt x="1314" y="0"/>
                  </a:moveTo>
                  <a:cubicBezTo>
                    <a:pt x="536" y="0"/>
                    <a:pt x="0" y="780"/>
                    <a:pt x="368" y="2740"/>
                  </a:cubicBezTo>
                  <a:cubicBezTo>
                    <a:pt x="368" y="2740"/>
                    <a:pt x="368" y="894"/>
                    <a:pt x="1248" y="894"/>
                  </a:cubicBezTo>
                  <a:cubicBezTo>
                    <a:pt x="1291" y="894"/>
                    <a:pt x="1336" y="898"/>
                    <a:pt x="1384" y="907"/>
                  </a:cubicBezTo>
                  <a:cubicBezTo>
                    <a:pt x="2010" y="1007"/>
                    <a:pt x="2544" y="1435"/>
                    <a:pt x="3244" y="1435"/>
                  </a:cubicBezTo>
                  <a:cubicBezTo>
                    <a:pt x="3777" y="1435"/>
                    <a:pt x="4407" y="1186"/>
                    <a:pt x="5247" y="355"/>
                  </a:cubicBezTo>
                  <a:lnTo>
                    <a:pt x="5247" y="355"/>
                  </a:lnTo>
                  <a:cubicBezTo>
                    <a:pt x="5247" y="356"/>
                    <a:pt x="4612" y="903"/>
                    <a:pt x="3751" y="903"/>
                  </a:cubicBezTo>
                  <a:cubicBezTo>
                    <a:pt x="3389" y="903"/>
                    <a:pt x="2987" y="806"/>
                    <a:pt x="2576" y="532"/>
                  </a:cubicBezTo>
                  <a:cubicBezTo>
                    <a:pt x="2150" y="194"/>
                    <a:pt x="1702" y="0"/>
                    <a:pt x="1314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61;p57">
              <a:extLst>
                <a:ext uri="{FF2B5EF4-FFF2-40B4-BE49-F238E27FC236}">
                  <a16:creationId xmlns:a16="http://schemas.microsoft.com/office/drawing/2014/main" id="{436E2209-608E-40AB-B8FB-6627B59F3E7F}"/>
                </a:ext>
              </a:extLst>
            </p:cNvPr>
            <p:cNvSpPr/>
            <p:nvPr/>
          </p:nvSpPr>
          <p:spPr>
            <a:xfrm>
              <a:off x="4667075" y="2827950"/>
              <a:ext cx="106000" cy="101575"/>
            </a:xfrm>
            <a:custGeom>
              <a:avLst/>
              <a:gdLst/>
              <a:ahLst/>
              <a:cxnLst/>
              <a:rect l="l" t="t" r="r" b="b"/>
              <a:pathLst>
                <a:path w="4240" h="4063" extrusionOk="0">
                  <a:moveTo>
                    <a:pt x="2120" y="0"/>
                  </a:moveTo>
                  <a:lnTo>
                    <a:pt x="1" y="1303"/>
                  </a:lnTo>
                  <a:lnTo>
                    <a:pt x="2120" y="4062"/>
                  </a:lnTo>
                  <a:lnTo>
                    <a:pt x="4239" y="1303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62;p57">
              <a:extLst>
                <a:ext uri="{FF2B5EF4-FFF2-40B4-BE49-F238E27FC236}">
                  <a16:creationId xmlns:a16="http://schemas.microsoft.com/office/drawing/2014/main" id="{4669D499-5832-4B59-A47B-208EC95FBF4B}"/>
                </a:ext>
              </a:extLst>
            </p:cNvPr>
            <p:cNvSpPr/>
            <p:nvPr/>
          </p:nvSpPr>
          <p:spPr>
            <a:xfrm>
              <a:off x="4720075" y="2840050"/>
              <a:ext cx="131200" cy="68500"/>
            </a:xfrm>
            <a:custGeom>
              <a:avLst/>
              <a:gdLst/>
              <a:ahLst/>
              <a:cxnLst/>
              <a:rect l="l" t="t" r="r" b="b"/>
              <a:pathLst>
                <a:path w="5248" h="2740" extrusionOk="0">
                  <a:moveTo>
                    <a:pt x="3933" y="0"/>
                  </a:moveTo>
                  <a:cubicBezTo>
                    <a:pt x="3545" y="0"/>
                    <a:pt x="3097" y="194"/>
                    <a:pt x="2671" y="532"/>
                  </a:cubicBezTo>
                  <a:cubicBezTo>
                    <a:pt x="2260" y="806"/>
                    <a:pt x="1858" y="903"/>
                    <a:pt x="1496" y="903"/>
                  </a:cubicBezTo>
                  <a:cubicBezTo>
                    <a:pt x="635" y="903"/>
                    <a:pt x="0" y="356"/>
                    <a:pt x="0" y="355"/>
                  </a:cubicBezTo>
                  <a:lnTo>
                    <a:pt x="0" y="355"/>
                  </a:lnTo>
                  <a:cubicBezTo>
                    <a:pt x="831" y="1186"/>
                    <a:pt x="1459" y="1435"/>
                    <a:pt x="1994" y="1435"/>
                  </a:cubicBezTo>
                  <a:cubicBezTo>
                    <a:pt x="2696" y="1435"/>
                    <a:pt x="3237" y="1007"/>
                    <a:pt x="3863" y="907"/>
                  </a:cubicBezTo>
                  <a:cubicBezTo>
                    <a:pt x="3911" y="898"/>
                    <a:pt x="3956" y="894"/>
                    <a:pt x="3999" y="894"/>
                  </a:cubicBezTo>
                  <a:cubicBezTo>
                    <a:pt x="4879" y="894"/>
                    <a:pt x="4879" y="2740"/>
                    <a:pt x="4879" y="2740"/>
                  </a:cubicBezTo>
                  <a:cubicBezTo>
                    <a:pt x="5247" y="780"/>
                    <a:pt x="4711" y="0"/>
                    <a:pt x="3933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63;p57">
              <a:extLst>
                <a:ext uri="{FF2B5EF4-FFF2-40B4-BE49-F238E27FC236}">
                  <a16:creationId xmlns:a16="http://schemas.microsoft.com/office/drawing/2014/main" id="{4D191F16-E366-49A8-A00C-C26AEB57E6D9}"/>
                </a:ext>
              </a:extLst>
            </p:cNvPr>
            <p:cNvSpPr/>
            <p:nvPr/>
          </p:nvSpPr>
          <p:spPr>
            <a:xfrm>
              <a:off x="4720075" y="2827950"/>
              <a:ext cx="53000" cy="101575"/>
            </a:xfrm>
            <a:custGeom>
              <a:avLst/>
              <a:gdLst/>
              <a:ahLst/>
              <a:cxnLst/>
              <a:rect l="l" t="t" r="r" b="b"/>
              <a:pathLst>
                <a:path w="2120" h="4063" extrusionOk="0">
                  <a:moveTo>
                    <a:pt x="0" y="0"/>
                  </a:moveTo>
                  <a:lnTo>
                    <a:pt x="0" y="4062"/>
                  </a:lnTo>
                  <a:lnTo>
                    <a:pt x="2119" y="1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64;p57">
              <a:extLst>
                <a:ext uri="{FF2B5EF4-FFF2-40B4-BE49-F238E27FC236}">
                  <a16:creationId xmlns:a16="http://schemas.microsoft.com/office/drawing/2014/main" id="{5C5A5EBD-B67F-4242-9017-BDAA1F036D50}"/>
                </a:ext>
              </a:extLst>
            </p:cNvPr>
            <p:cNvSpPr/>
            <p:nvPr/>
          </p:nvSpPr>
          <p:spPr>
            <a:xfrm>
              <a:off x="4639500" y="2786550"/>
              <a:ext cx="55200" cy="41300"/>
            </a:xfrm>
            <a:custGeom>
              <a:avLst/>
              <a:gdLst/>
              <a:ahLst/>
              <a:cxnLst/>
              <a:rect l="l" t="t" r="r" b="b"/>
              <a:pathLst>
                <a:path w="2208" h="1652" extrusionOk="0">
                  <a:moveTo>
                    <a:pt x="0" y="1"/>
                  </a:moveTo>
                  <a:cubicBezTo>
                    <a:pt x="0" y="1"/>
                    <a:pt x="88" y="1303"/>
                    <a:pt x="927" y="1568"/>
                  </a:cubicBezTo>
                  <a:cubicBezTo>
                    <a:pt x="1086" y="1627"/>
                    <a:pt x="1226" y="1651"/>
                    <a:pt x="1349" y="1651"/>
                  </a:cubicBezTo>
                  <a:cubicBezTo>
                    <a:pt x="2019" y="1651"/>
                    <a:pt x="2208" y="928"/>
                    <a:pt x="2208" y="928"/>
                  </a:cubicBezTo>
                  <a:cubicBezTo>
                    <a:pt x="640" y="75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65;p57">
              <a:extLst>
                <a:ext uri="{FF2B5EF4-FFF2-40B4-BE49-F238E27FC236}">
                  <a16:creationId xmlns:a16="http://schemas.microsoft.com/office/drawing/2014/main" id="{ACBD23BA-CED6-4602-A443-F7070570911D}"/>
                </a:ext>
              </a:extLst>
            </p:cNvPr>
            <p:cNvSpPr/>
            <p:nvPr/>
          </p:nvSpPr>
          <p:spPr>
            <a:xfrm>
              <a:off x="4745450" y="2786550"/>
              <a:ext cx="55225" cy="41300"/>
            </a:xfrm>
            <a:custGeom>
              <a:avLst/>
              <a:gdLst/>
              <a:ahLst/>
              <a:cxnLst/>
              <a:rect l="l" t="t" r="r" b="b"/>
              <a:pathLst>
                <a:path w="2209" h="1652" extrusionOk="0">
                  <a:moveTo>
                    <a:pt x="2208" y="1"/>
                  </a:moveTo>
                  <a:cubicBezTo>
                    <a:pt x="2208" y="1"/>
                    <a:pt x="1568" y="751"/>
                    <a:pt x="1" y="928"/>
                  </a:cubicBezTo>
                  <a:cubicBezTo>
                    <a:pt x="1" y="928"/>
                    <a:pt x="189" y="1651"/>
                    <a:pt x="859" y="1651"/>
                  </a:cubicBezTo>
                  <a:cubicBezTo>
                    <a:pt x="982" y="1651"/>
                    <a:pt x="1123" y="1627"/>
                    <a:pt x="1281" y="1568"/>
                  </a:cubicBezTo>
                  <a:cubicBezTo>
                    <a:pt x="2120" y="1303"/>
                    <a:pt x="2208" y="1"/>
                    <a:pt x="2208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97B145-D071-4F5A-AC70-CE9F41B45357}"/>
              </a:ext>
            </a:extLst>
          </p:cNvPr>
          <p:cNvSpPr txBox="1"/>
          <p:nvPr/>
        </p:nvSpPr>
        <p:spPr>
          <a:xfrm>
            <a:off x="1357086" y="1444171"/>
            <a:ext cx="180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Switch Statement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47C968-9A60-4066-8BC9-ADD5DFEC32F2}"/>
              </a:ext>
            </a:extLst>
          </p:cNvPr>
          <p:cNvSpPr txBox="1"/>
          <p:nvPr/>
        </p:nvSpPr>
        <p:spPr>
          <a:xfrm>
            <a:off x="5617239" y="1442682"/>
            <a:ext cx="180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else Statement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3"/>
          <p:cNvSpPr txBox="1">
            <a:spLocks noGrp="1"/>
          </p:cNvSpPr>
          <p:nvPr>
            <p:ph type="title" idx="6"/>
          </p:nvPr>
        </p:nvSpPr>
        <p:spPr>
          <a:xfrm>
            <a:off x="2763446" y="518200"/>
            <a:ext cx="33480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87FB923-CE10-4EC1-8A68-DF4189C14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9" t="50000" r="2481" b="35688"/>
          <a:stretch/>
        </p:blipFill>
        <p:spPr>
          <a:xfrm>
            <a:off x="881508" y="1360768"/>
            <a:ext cx="7380983" cy="13547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DA829F-74D9-4ACA-8C20-7253DD493D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56" t="40471" r="2250" b="31634"/>
          <a:stretch/>
        </p:blipFill>
        <p:spPr>
          <a:xfrm>
            <a:off x="881508" y="2571750"/>
            <a:ext cx="7380983" cy="2167508"/>
          </a:xfrm>
          <a:prstGeom prst="rect">
            <a:avLst/>
          </a:prstGeom>
        </p:spPr>
      </p:pic>
      <p:pic>
        <p:nvPicPr>
          <p:cNvPr id="35" name="Google Shape;757;p63">
            <a:extLst>
              <a:ext uri="{FF2B5EF4-FFF2-40B4-BE49-F238E27FC236}">
                <a16:creationId xmlns:a16="http://schemas.microsoft.com/office/drawing/2014/main" id="{55DA2913-9895-45D7-91B7-E1915F979F2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86">
            <a:off x="7420745" y="738851"/>
            <a:ext cx="1683493" cy="103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56;p63">
            <a:extLst>
              <a:ext uri="{FF2B5EF4-FFF2-40B4-BE49-F238E27FC236}">
                <a16:creationId xmlns:a16="http://schemas.microsoft.com/office/drawing/2014/main" id="{7B790ADC-65F4-4034-B22E-D5BABEE646B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">
            <a:off x="257807" y="985067"/>
            <a:ext cx="1558815" cy="54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5"/>
          <p:cNvSpPr txBox="1">
            <a:spLocks noGrp="1"/>
          </p:cNvSpPr>
          <p:nvPr>
            <p:ph type="subTitle" idx="1"/>
          </p:nvPr>
        </p:nvSpPr>
        <p:spPr>
          <a:xfrm>
            <a:off x="3866451" y="2004548"/>
            <a:ext cx="3649747" cy="3910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pic>
        <p:nvPicPr>
          <p:cNvPr id="1143" name="Google Shape;1143;p75"/>
          <p:cNvPicPr preferRelativeResize="0"/>
          <p:nvPr/>
        </p:nvPicPr>
        <p:blipFill rotWithShape="1">
          <a:blip r:embed="rId3">
            <a:alphaModFix/>
          </a:blip>
          <a:srcRect l="89" r="79"/>
          <a:stretch/>
        </p:blipFill>
        <p:spPr>
          <a:xfrm>
            <a:off x="713225" y="1343825"/>
            <a:ext cx="2375050" cy="3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6198" y="1936368"/>
            <a:ext cx="1214925" cy="42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75"/>
          <p:cNvPicPr preferRelativeResize="0"/>
          <p:nvPr/>
        </p:nvPicPr>
        <p:blipFill rotWithShape="1">
          <a:blip r:embed="rId5">
            <a:alphaModFix/>
          </a:blip>
          <a:srcRect l="327" r="337"/>
          <a:stretch/>
        </p:blipFill>
        <p:spPr>
          <a:xfrm>
            <a:off x="7934589" y="3537875"/>
            <a:ext cx="114300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5"/>
          <p:cNvSpPr/>
          <p:nvPr/>
        </p:nvSpPr>
        <p:spPr>
          <a:xfrm>
            <a:off x="3866452" y="905532"/>
            <a:ext cx="3503382" cy="8741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Denk One"/>
              </a:rPr>
              <a:t>T</a:t>
            </a:r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Denk One"/>
              </a:rPr>
              <a:t>HANK YOU</a:t>
            </a:r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Denk One"/>
              </a:rPr>
              <a:t>!</a:t>
            </a:r>
          </a:p>
        </p:txBody>
      </p:sp>
      <p:grpSp>
        <p:nvGrpSpPr>
          <p:cNvPr id="28" name="Google Shape;1065;p71">
            <a:extLst>
              <a:ext uri="{FF2B5EF4-FFF2-40B4-BE49-F238E27FC236}">
                <a16:creationId xmlns:a16="http://schemas.microsoft.com/office/drawing/2014/main" id="{53BD32C7-03EF-4053-B600-77D5069F8081}"/>
              </a:ext>
            </a:extLst>
          </p:cNvPr>
          <p:cNvGrpSpPr/>
          <p:nvPr/>
        </p:nvGrpSpPr>
        <p:grpSpPr>
          <a:xfrm>
            <a:off x="3864837" y="2419499"/>
            <a:ext cx="3759900" cy="2724001"/>
            <a:chOff x="713225" y="1615225"/>
            <a:chExt cx="3759900" cy="2724001"/>
          </a:xfrm>
        </p:grpSpPr>
        <p:grpSp>
          <p:nvGrpSpPr>
            <p:cNvPr id="29" name="Google Shape;1066;p71">
              <a:extLst>
                <a:ext uri="{FF2B5EF4-FFF2-40B4-BE49-F238E27FC236}">
                  <a16:creationId xmlns:a16="http://schemas.microsoft.com/office/drawing/2014/main" id="{9D76B72B-C9F2-4880-8C14-0E9A1FFBD717}"/>
                </a:ext>
              </a:extLst>
            </p:cNvPr>
            <p:cNvGrpSpPr/>
            <p:nvPr/>
          </p:nvGrpSpPr>
          <p:grpSpPr>
            <a:xfrm>
              <a:off x="789425" y="1691425"/>
              <a:ext cx="3683700" cy="2647801"/>
              <a:chOff x="789425" y="1691425"/>
              <a:chExt cx="3683700" cy="2647801"/>
            </a:xfrm>
          </p:grpSpPr>
          <p:sp>
            <p:nvSpPr>
              <p:cNvPr id="34" name="Google Shape;1067;p71">
                <a:extLst>
                  <a:ext uri="{FF2B5EF4-FFF2-40B4-BE49-F238E27FC236}">
                    <a16:creationId xmlns:a16="http://schemas.microsoft.com/office/drawing/2014/main" id="{FB965075-B3E8-42C1-AF3E-C2D3A288E5FB}"/>
                  </a:ext>
                </a:extLst>
              </p:cNvPr>
              <p:cNvSpPr/>
              <p:nvPr/>
            </p:nvSpPr>
            <p:spPr>
              <a:xfrm>
                <a:off x="789425" y="1691425"/>
                <a:ext cx="3683700" cy="2373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68;p71">
                <a:extLst>
                  <a:ext uri="{FF2B5EF4-FFF2-40B4-BE49-F238E27FC236}">
                    <a16:creationId xmlns:a16="http://schemas.microsoft.com/office/drawing/2014/main" id="{B5A42042-0682-4279-8F01-46D71420ED48}"/>
                  </a:ext>
                </a:extLst>
              </p:cNvPr>
              <p:cNvSpPr/>
              <p:nvPr/>
            </p:nvSpPr>
            <p:spPr>
              <a:xfrm>
                <a:off x="2018125" y="3885926"/>
                <a:ext cx="1226400" cy="45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1069;p71">
              <a:extLst>
                <a:ext uri="{FF2B5EF4-FFF2-40B4-BE49-F238E27FC236}">
                  <a16:creationId xmlns:a16="http://schemas.microsoft.com/office/drawing/2014/main" id="{5B9DBF81-40E1-417F-8F31-E9422C78FE30}"/>
                </a:ext>
              </a:extLst>
            </p:cNvPr>
            <p:cNvGrpSpPr/>
            <p:nvPr/>
          </p:nvGrpSpPr>
          <p:grpSpPr>
            <a:xfrm>
              <a:off x="713225" y="1615225"/>
              <a:ext cx="3683700" cy="2647773"/>
              <a:chOff x="713225" y="1615225"/>
              <a:chExt cx="3683700" cy="2647773"/>
            </a:xfrm>
          </p:grpSpPr>
          <p:sp>
            <p:nvSpPr>
              <p:cNvPr id="31" name="Google Shape;1070;p71">
                <a:extLst>
                  <a:ext uri="{FF2B5EF4-FFF2-40B4-BE49-F238E27FC236}">
                    <a16:creationId xmlns:a16="http://schemas.microsoft.com/office/drawing/2014/main" id="{3580CD0F-849B-4FA0-ABDB-7903FCAC2410}"/>
                  </a:ext>
                </a:extLst>
              </p:cNvPr>
              <p:cNvSpPr/>
              <p:nvPr/>
            </p:nvSpPr>
            <p:spPr>
              <a:xfrm>
                <a:off x="713225" y="1615225"/>
                <a:ext cx="3683700" cy="2373900"/>
              </a:xfrm>
              <a:prstGeom prst="rect">
                <a:avLst/>
              </a:prstGeom>
              <a:gradFill>
                <a:gsLst>
                  <a:gs pos="0">
                    <a:srgbClr val="F1E5E9"/>
                  </a:gs>
                  <a:gs pos="100000">
                    <a:srgbClr val="FFFFFF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1;p71">
                <a:extLst>
                  <a:ext uri="{FF2B5EF4-FFF2-40B4-BE49-F238E27FC236}">
                    <a16:creationId xmlns:a16="http://schemas.microsoft.com/office/drawing/2014/main" id="{318B3BC5-113F-40AD-9163-75D040BB4081}"/>
                  </a:ext>
                </a:extLst>
              </p:cNvPr>
              <p:cNvSpPr/>
              <p:nvPr/>
            </p:nvSpPr>
            <p:spPr>
              <a:xfrm>
                <a:off x="1941928" y="3989098"/>
                <a:ext cx="1226400" cy="273900"/>
              </a:xfrm>
              <a:prstGeom prst="rect">
                <a:avLst/>
              </a:prstGeom>
              <a:gradFill>
                <a:gsLst>
                  <a:gs pos="0">
                    <a:srgbClr val="F1E5E9"/>
                  </a:gs>
                  <a:gs pos="100000">
                    <a:srgbClr val="FFFFFF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2;p71">
                <a:extLst>
                  <a:ext uri="{FF2B5EF4-FFF2-40B4-BE49-F238E27FC236}">
                    <a16:creationId xmlns:a16="http://schemas.microsoft.com/office/drawing/2014/main" id="{59FC0285-5ACD-47DE-A8B3-E9A61C502848}"/>
                  </a:ext>
                </a:extLst>
              </p:cNvPr>
              <p:cNvSpPr/>
              <p:nvPr/>
            </p:nvSpPr>
            <p:spPr>
              <a:xfrm>
                <a:off x="2493425" y="3762625"/>
                <a:ext cx="123300" cy="123300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Google Shape;1075;p71">
            <a:extLst>
              <a:ext uri="{FF2B5EF4-FFF2-40B4-BE49-F238E27FC236}">
                <a16:creationId xmlns:a16="http://schemas.microsoft.com/office/drawing/2014/main" id="{C89016AE-93F1-4E84-AE5B-E8E171AEA5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3008" y="2698198"/>
            <a:ext cx="2967357" cy="178950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5258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OF THE PRESENTATION</a:t>
            </a:r>
            <a:endParaRPr dirty="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713225" y="1104400"/>
            <a:ext cx="7099800" cy="3499600"/>
          </a:xfrm>
          <a:prstGeom prst="rect">
            <a:avLst/>
          </a:prstGeom>
        </p:spPr>
        <p:txBody>
          <a:bodyPr spcFirstLastPara="1" wrap="square" lIns="182875" tIns="91425" rIns="274300" bIns="91425" anchor="t" anchorCtr="0">
            <a:noAutofit/>
          </a:bodyPr>
          <a:lstStyle/>
          <a:p>
            <a:pPr indent="-457200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</a:rPr>
              <a:t>Nested if Statement</a:t>
            </a:r>
          </a:p>
          <a:p>
            <a:pPr indent="-457200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</a:rPr>
              <a:t>Ternary Operator</a:t>
            </a:r>
          </a:p>
          <a:p>
            <a:pPr indent="-457200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</a:rPr>
              <a:t>Switch Statement</a:t>
            </a:r>
          </a:p>
          <a:p>
            <a:pPr indent="-457200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</a:rPr>
              <a:t>Nested Switch Statement</a:t>
            </a:r>
          </a:p>
          <a:p>
            <a:pPr indent="-457200">
              <a:lnSpc>
                <a:spcPct val="150000"/>
              </a:lnSpc>
            </a:pPr>
            <a:r>
              <a:rPr lang="en-US" sz="2400" dirty="0">
                <a:solidFill>
                  <a:schemeClr val="bg2"/>
                </a:solidFill>
              </a:rPr>
              <a:t>Difference between if…else statement and switch Statement</a:t>
            </a:r>
          </a:p>
          <a:p>
            <a:pPr indent="-457200"/>
            <a:endParaRPr sz="2400" dirty="0">
              <a:solidFill>
                <a:schemeClr val="bg2"/>
              </a:solidFill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797" y="4157106"/>
            <a:ext cx="1455725" cy="8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/>
          <p:nvPr/>
        </p:nvSpPr>
        <p:spPr>
          <a:xfrm>
            <a:off x="8165805" y="1266796"/>
            <a:ext cx="433830" cy="26099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楽しい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Kosugi Mar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2366900" y="1039350"/>
            <a:ext cx="4410000" cy="17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2366999" y="2975275"/>
            <a:ext cx="5046925" cy="10314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NANG </a:t>
            </a:r>
            <a:r>
              <a:rPr lang="en-US" dirty="0" err="1"/>
              <a:t>Sreynich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54" name="Google Shape;254;p43"/>
          <p:cNvSpPr/>
          <p:nvPr/>
        </p:nvSpPr>
        <p:spPr>
          <a:xfrm>
            <a:off x="2366485" y="539507"/>
            <a:ext cx="5047439" cy="200787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Denk One"/>
              </a:rPr>
              <a:t>01 </a:t>
            </a:r>
          </a:p>
          <a:p>
            <a:pPr lvl="0" algn="ctr"/>
            <a:r>
              <a:rPr lang="en-US"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Denk One"/>
              </a:rPr>
              <a:t>Nested If 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6"/>
              </a:solidFill>
              <a:latin typeface="Denk One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 rotWithShape="1">
          <a:blip r:embed="rId3">
            <a:alphaModFix/>
          </a:blip>
          <a:srcRect b="6950"/>
          <a:stretch/>
        </p:blipFill>
        <p:spPr>
          <a:xfrm>
            <a:off x="294400" y="1719250"/>
            <a:ext cx="2419525" cy="3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/>
          <p:nvPr/>
        </p:nvSpPr>
        <p:spPr>
          <a:xfrm>
            <a:off x="8050951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前向きな思考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Kosugi Mar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 idx="2"/>
          </p:nvPr>
        </p:nvSpPr>
        <p:spPr>
          <a:xfrm>
            <a:off x="1637100" y="3667975"/>
            <a:ext cx="58698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85" name="Google Shape;285;p45"/>
          <p:cNvSpPr/>
          <p:nvPr/>
        </p:nvSpPr>
        <p:spPr>
          <a:xfrm>
            <a:off x="8420094" y="88683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C000"/>
                </a:solidFill>
                <a:latin typeface="Kosugi Maru"/>
              </a:rPr>
              <a:t>前向きな思考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1FE13DE-0505-E812-2081-1352B216AFF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3" y="811078"/>
            <a:ext cx="5768254" cy="15141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3C855E-45E3-4A65-A121-F38FECE5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066416" y="5223142"/>
            <a:ext cx="77584" cy="4571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Google Shape;284;p45">
            <a:extLst>
              <a:ext uri="{FF2B5EF4-FFF2-40B4-BE49-F238E27FC236}">
                <a16:creationId xmlns:a16="http://schemas.microsoft.com/office/drawing/2014/main" id="{1C00EA12-C9FC-4597-A121-849F05DEED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7">
            <a:off x="6577729" y="78130"/>
            <a:ext cx="1734126" cy="10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B3FD5-8E92-81C6-8D49-5AE1CE184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6" y="2886461"/>
            <a:ext cx="6211458" cy="18057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subTitle" idx="1"/>
          </p:nvPr>
        </p:nvSpPr>
        <p:spPr>
          <a:xfrm>
            <a:off x="8711611" y="5235118"/>
            <a:ext cx="297712" cy="45719"/>
          </a:xfrm>
          <a:prstGeom prst="rect">
            <a:avLst/>
          </a:prstGeom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301" name="Google Shape;301;p47"/>
          <p:cNvSpPr txBox="1">
            <a:spLocks noGrp="1"/>
          </p:cNvSpPr>
          <p:nvPr>
            <p:ph type="title"/>
          </p:nvPr>
        </p:nvSpPr>
        <p:spPr>
          <a:xfrm>
            <a:off x="1299900" y="179479"/>
            <a:ext cx="65442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</a:t>
            </a:r>
            <a:endParaRPr dirty="0"/>
          </a:p>
        </p:txBody>
      </p:sp>
      <p:sp>
        <p:nvSpPr>
          <p:cNvPr id="304" name="Google Shape;304;p47"/>
          <p:cNvSpPr/>
          <p:nvPr/>
        </p:nvSpPr>
        <p:spPr>
          <a:xfrm>
            <a:off x="7175335" y="953179"/>
            <a:ext cx="356018" cy="9855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良い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5"/>
              </a:solidFill>
              <a:latin typeface="Kosugi Maru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4C868-747A-9895-350F-9199E5B4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00" y="953179"/>
            <a:ext cx="3561644" cy="2166282"/>
          </a:xfrm>
          <a:prstGeom prst="rect">
            <a:avLst/>
          </a:prstGeom>
        </p:spPr>
      </p:pic>
      <p:pic>
        <p:nvPicPr>
          <p:cNvPr id="9" name="Google Shape;302;p47">
            <a:extLst>
              <a:ext uri="{FF2B5EF4-FFF2-40B4-BE49-F238E27FC236}">
                <a16:creationId xmlns:a16="http://schemas.microsoft.com/office/drawing/2014/main" id="{9CB9FAEF-AD17-440A-A651-B2DFB3F7C2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82" y="2829262"/>
            <a:ext cx="1953474" cy="14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04E5B7-28DA-13DE-0F8C-67333E34D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662" y="2420110"/>
            <a:ext cx="3719982" cy="2284331"/>
          </a:xfrm>
          <a:prstGeom prst="rect">
            <a:avLst/>
          </a:prstGeom>
        </p:spPr>
      </p:pic>
      <p:pic>
        <p:nvPicPr>
          <p:cNvPr id="11" name="Google Shape;303;p47">
            <a:extLst>
              <a:ext uri="{FF2B5EF4-FFF2-40B4-BE49-F238E27FC236}">
                <a16:creationId xmlns:a16="http://schemas.microsoft.com/office/drawing/2014/main" id="{0926D5C9-3EBE-4A4A-94A7-39D7E9257D6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1927" y="3833373"/>
            <a:ext cx="1841549" cy="113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/>
          <p:nvPr/>
        </p:nvSpPr>
        <p:spPr>
          <a:xfrm>
            <a:off x="1677460" y="450811"/>
            <a:ext cx="5959200" cy="3883088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524" name="Google Shape;524;p51"/>
          <p:cNvSpPr txBox="1">
            <a:spLocks noGrp="1"/>
          </p:cNvSpPr>
          <p:nvPr>
            <p:ph type="title"/>
          </p:nvPr>
        </p:nvSpPr>
        <p:spPr>
          <a:xfrm>
            <a:off x="1677460" y="429484"/>
            <a:ext cx="5950786" cy="146122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200" u="sng" dirty="0">
                <a:solidFill>
                  <a:srgbClr val="00B050"/>
                </a:solidFill>
              </a:rPr>
              <a:t>Nested IF: </a:t>
            </a:r>
            <a:r>
              <a:rPr lang="en-US" sz="3200" b="1" dirty="0">
                <a:solidFill>
                  <a:srgbClr val="00B050"/>
                </a:solidFill>
              </a:rPr>
              <a:t>one IF function inside of another’s IF function </a:t>
            </a:r>
            <a:endParaRPr lang="en-US" sz="3200" b="1" u="sng" dirty="0">
              <a:solidFill>
                <a:srgbClr val="00B050"/>
              </a:solidFill>
            </a:endParaRPr>
          </a:p>
        </p:txBody>
      </p:sp>
      <p:sp>
        <p:nvSpPr>
          <p:cNvPr id="525" name="Google Shape;525;p51"/>
          <p:cNvSpPr txBox="1">
            <a:spLocks noGrp="1"/>
          </p:cNvSpPr>
          <p:nvPr>
            <p:ph type="title" idx="2"/>
          </p:nvPr>
        </p:nvSpPr>
        <p:spPr>
          <a:xfrm>
            <a:off x="2246157" y="1901975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26" name="Google Shape;526;p51"/>
          <p:cNvSpPr txBox="1">
            <a:spLocks noGrp="1"/>
          </p:cNvSpPr>
          <p:nvPr>
            <p:ph type="subTitle" idx="1"/>
          </p:nvPr>
        </p:nvSpPr>
        <p:spPr>
          <a:xfrm>
            <a:off x="3897843" y="1901974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27" name="Google Shape;527;p51"/>
          <p:cNvSpPr txBox="1">
            <a:spLocks noGrp="1"/>
          </p:cNvSpPr>
          <p:nvPr>
            <p:ph type="title" idx="3"/>
          </p:nvPr>
        </p:nvSpPr>
        <p:spPr>
          <a:xfrm>
            <a:off x="2246157" y="2392356"/>
            <a:ext cx="1191703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28" name="Google Shape;528;p51"/>
          <p:cNvSpPr txBox="1">
            <a:spLocks noGrp="1"/>
          </p:cNvSpPr>
          <p:nvPr>
            <p:ph type="subTitle" idx="4"/>
          </p:nvPr>
        </p:nvSpPr>
        <p:spPr>
          <a:xfrm>
            <a:off x="3897843" y="2392355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29" name="Google Shape;529;p51"/>
          <p:cNvSpPr txBox="1">
            <a:spLocks noGrp="1"/>
          </p:cNvSpPr>
          <p:nvPr>
            <p:ph type="title" idx="5"/>
          </p:nvPr>
        </p:nvSpPr>
        <p:spPr>
          <a:xfrm>
            <a:off x="2246157" y="2882738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30" name="Google Shape;530;p51"/>
          <p:cNvSpPr txBox="1">
            <a:spLocks noGrp="1"/>
          </p:cNvSpPr>
          <p:nvPr>
            <p:ph type="subTitle" idx="6"/>
          </p:nvPr>
        </p:nvSpPr>
        <p:spPr>
          <a:xfrm>
            <a:off x="3897843" y="2882737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31" name="Google Shape;531;p51"/>
          <p:cNvSpPr txBox="1">
            <a:spLocks noGrp="1"/>
          </p:cNvSpPr>
          <p:nvPr>
            <p:ph type="title" idx="7"/>
          </p:nvPr>
        </p:nvSpPr>
        <p:spPr>
          <a:xfrm>
            <a:off x="2246157" y="3373119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32" name="Google Shape;532;p51"/>
          <p:cNvSpPr txBox="1">
            <a:spLocks noGrp="1"/>
          </p:cNvSpPr>
          <p:nvPr>
            <p:ph type="subTitle" idx="8"/>
          </p:nvPr>
        </p:nvSpPr>
        <p:spPr>
          <a:xfrm>
            <a:off x="3897843" y="3373118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33" name="Google Shape;533;p51"/>
          <p:cNvSpPr txBox="1">
            <a:spLocks noGrp="1"/>
          </p:cNvSpPr>
          <p:nvPr>
            <p:ph type="title" idx="9"/>
          </p:nvPr>
        </p:nvSpPr>
        <p:spPr>
          <a:xfrm>
            <a:off x="2246157" y="3863500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34" name="Google Shape;534;p51"/>
          <p:cNvSpPr txBox="1">
            <a:spLocks noGrp="1"/>
          </p:cNvSpPr>
          <p:nvPr>
            <p:ph type="subTitle" idx="13"/>
          </p:nvPr>
        </p:nvSpPr>
        <p:spPr>
          <a:xfrm>
            <a:off x="3897843" y="3863499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F525B9A6-0DEB-B83F-EB18-2370D735CCE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r="38960"/>
          <a:stretch/>
        </p:blipFill>
        <p:spPr>
          <a:xfrm>
            <a:off x="1936942" y="1670385"/>
            <a:ext cx="2715911" cy="2353164"/>
          </a:xfrm>
          <a:prstGeom prst="rect">
            <a:avLst/>
          </a:prstGeom>
        </p:spPr>
      </p:pic>
      <p:pic>
        <p:nvPicPr>
          <p:cNvPr id="16" name="Google Shape;535;p51">
            <a:extLst>
              <a:ext uri="{FF2B5EF4-FFF2-40B4-BE49-F238E27FC236}">
                <a16:creationId xmlns:a16="http://schemas.microsoft.com/office/drawing/2014/main" id="{57DD89FE-7821-4C68-A8C2-473E12AF8F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2126"/>
          <a:stretch/>
        </p:blipFill>
        <p:spPr>
          <a:xfrm>
            <a:off x="346007" y="1412287"/>
            <a:ext cx="1900150" cy="3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7FBAD7-5D64-BF5C-CA83-6AB44867F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508" y="2575458"/>
            <a:ext cx="3970920" cy="22355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77"/>
          <p:cNvSpPr/>
          <p:nvPr/>
        </p:nvSpPr>
        <p:spPr>
          <a:xfrm>
            <a:off x="4622972" y="1463350"/>
            <a:ext cx="3807900" cy="31452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1972" name="Google Shape;1972;p77"/>
          <p:cNvSpPr/>
          <p:nvPr/>
        </p:nvSpPr>
        <p:spPr>
          <a:xfrm>
            <a:off x="713225" y="1463350"/>
            <a:ext cx="3807900" cy="31452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1973" name="Google Shape;1973;p77"/>
          <p:cNvSpPr txBox="1">
            <a:spLocks noGrp="1"/>
          </p:cNvSpPr>
          <p:nvPr>
            <p:ph type="subTitle" idx="1"/>
          </p:nvPr>
        </p:nvSpPr>
        <p:spPr>
          <a:xfrm>
            <a:off x="1195850" y="1079575"/>
            <a:ext cx="6752400" cy="31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are some of the examples of nested if statement</a:t>
            </a:r>
            <a:endParaRPr dirty="0"/>
          </a:p>
        </p:txBody>
      </p:sp>
      <p:sp>
        <p:nvSpPr>
          <p:cNvPr id="1974" name="Google Shape;1974;p77"/>
          <p:cNvSpPr txBox="1">
            <a:spLocks noGrp="1"/>
          </p:cNvSpPr>
          <p:nvPr>
            <p:ph type="subTitle" idx="2"/>
          </p:nvPr>
        </p:nvSpPr>
        <p:spPr>
          <a:xfrm>
            <a:off x="761722" y="1609538"/>
            <a:ext cx="3702300" cy="35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PHOTOS</a:t>
            </a:r>
            <a:endParaRPr dirty="0"/>
          </a:p>
        </p:txBody>
      </p:sp>
      <p:sp>
        <p:nvSpPr>
          <p:cNvPr id="1975" name="Google Shape;1975;p77"/>
          <p:cNvSpPr txBox="1">
            <a:spLocks noGrp="1"/>
          </p:cNvSpPr>
          <p:nvPr>
            <p:ph type="subTitle" idx="3"/>
          </p:nvPr>
        </p:nvSpPr>
        <p:spPr>
          <a:xfrm>
            <a:off x="4675792" y="1609538"/>
            <a:ext cx="3702300" cy="35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VECTORS</a:t>
            </a:r>
            <a:endParaRPr dirty="0"/>
          </a:p>
        </p:txBody>
      </p:sp>
      <p:sp>
        <p:nvSpPr>
          <p:cNvPr id="1976" name="Google Shape;1976;p77"/>
          <p:cNvSpPr txBox="1">
            <a:spLocks noGrp="1"/>
          </p:cNvSpPr>
          <p:nvPr>
            <p:ph type="title"/>
          </p:nvPr>
        </p:nvSpPr>
        <p:spPr>
          <a:xfrm>
            <a:off x="1557450" y="539500"/>
            <a:ext cx="6029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</a:t>
            </a:r>
            <a:endParaRPr dirty="0"/>
          </a:p>
        </p:txBody>
      </p:sp>
      <p:sp>
        <p:nvSpPr>
          <p:cNvPr id="1977" name="Google Shape;1977;p77"/>
          <p:cNvSpPr txBox="1">
            <a:spLocks noGrp="1"/>
          </p:cNvSpPr>
          <p:nvPr>
            <p:ph type="body" idx="4"/>
          </p:nvPr>
        </p:nvSpPr>
        <p:spPr>
          <a:xfrm>
            <a:off x="761722" y="2002363"/>
            <a:ext cx="3702300" cy="21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978" name="Google Shape;1978;p77"/>
          <p:cNvSpPr txBox="1">
            <a:spLocks noGrp="1"/>
          </p:cNvSpPr>
          <p:nvPr>
            <p:ph type="body" idx="5"/>
          </p:nvPr>
        </p:nvSpPr>
        <p:spPr>
          <a:xfrm>
            <a:off x="4675790" y="2002363"/>
            <a:ext cx="3702300" cy="21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980" name="Google Shape;1980;p77"/>
          <p:cNvSpPr/>
          <p:nvPr/>
        </p:nvSpPr>
        <p:spPr>
          <a:xfrm>
            <a:off x="152788" y="431931"/>
            <a:ext cx="356018" cy="27125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元気ですか ？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Kosugi Maru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1E5CAEA-9E6B-6081-1B1A-33CE0B57133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75" y="1463350"/>
            <a:ext cx="3807900" cy="3132565"/>
          </a:xfrm>
          <a:prstGeom prst="rect">
            <a:avLst/>
          </a:prstGeom>
        </p:spPr>
      </p:pic>
      <p:pic>
        <p:nvPicPr>
          <p:cNvPr id="13" name="Google Shape;1979;p77">
            <a:extLst>
              <a:ext uri="{FF2B5EF4-FFF2-40B4-BE49-F238E27FC236}">
                <a16:creationId xmlns:a16="http://schemas.microsoft.com/office/drawing/2014/main" id="{57D3E198-0AA7-4EF2-917B-05C49F38D5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713" y="3940138"/>
            <a:ext cx="1455725" cy="89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FC6AF2F8-84BA-0587-7A5B-1320BEE36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97" y="1463351"/>
            <a:ext cx="3818828" cy="31406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>
            <a:off x="2437650" y="539500"/>
            <a:ext cx="4268700" cy="4064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2981450" y="2260588"/>
            <a:ext cx="3180900" cy="12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Ternary Operator</a:t>
            </a:r>
            <a:endParaRPr dirty="0"/>
          </a:p>
        </p:txBody>
      </p:sp>
      <p:sp>
        <p:nvSpPr>
          <p:cNvPr id="292" name="Google Shape;292;p46"/>
          <p:cNvSpPr txBox="1">
            <a:spLocks noGrp="1"/>
          </p:cNvSpPr>
          <p:nvPr>
            <p:ph type="title" idx="2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>
            <a:off x="2981453" y="3694788"/>
            <a:ext cx="31809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 HIN </a:t>
            </a:r>
            <a:r>
              <a:rPr lang="en-US" dirty="0" err="1"/>
              <a:t>Bunra</a:t>
            </a:r>
            <a:endParaRPr dirty="0"/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6950"/>
          <a:stretch/>
        </p:blipFill>
        <p:spPr>
          <a:xfrm flipH="1">
            <a:off x="6383175" y="1719250"/>
            <a:ext cx="2419525" cy="3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/>
          <p:nvPr/>
        </p:nvSpPr>
        <p:spPr>
          <a:xfrm>
            <a:off x="713407" y="539507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ja-JP" altLang="en-US" b="1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さあ行こう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Kosugi Mar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kyo Comic Convention by Slidesgo">
  <a:themeElements>
    <a:clrScheme name="Simple Light">
      <a:dk1>
        <a:srgbClr val="4B2B72"/>
      </a:dk1>
      <a:lt1>
        <a:srgbClr val="E3E4DF"/>
      </a:lt1>
      <a:dk2>
        <a:srgbClr val="216399"/>
      </a:dk2>
      <a:lt2>
        <a:srgbClr val="40A6B7"/>
      </a:lt2>
      <a:accent1>
        <a:srgbClr val="289448"/>
      </a:accent1>
      <a:accent2>
        <a:srgbClr val="A6C569"/>
      </a:accent2>
      <a:accent3>
        <a:srgbClr val="5C2749"/>
      </a:accent3>
      <a:accent4>
        <a:srgbClr val="D374A5"/>
      </a:accent4>
      <a:accent5>
        <a:srgbClr val="CB4F41"/>
      </a:accent5>
      <a:accent6>
        <a:srgbClr val="E5A92A"/>
      </a:accent6>
      <a:hlink>
        <a:srgbClr val="4B2B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On-screen Show (16:9)</PresentationFormat>
  <Paragraphs>130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Kosugi Maru</vt:lpstr>
      <vt:lpstr>Didact Gothic</vt:lpstr>
      <vt:lpstr>Arial</vt:lpstr>
      <vt:lpstr>Gadugi</vt:lpstr>
      <vt:lpstr>Denk One</vt:lpstr>
      <vt:lpstr>Passion One</vt:lpstr>
      <vt:lpstr>Tokyo Comic Convention by Slidesgo</vt:lpstr>
      <vt:lpstr>PROGRAMMING</vt:lpstr>
      <vt:lpstr>HOK RATANAK</vt:lpstr>
      <vt:lpstr>CONTENT OF THE PRESENTATION</vt:lpstr>
      <vt:lpstr>PowerPoint Presentation</vt:lpstr>
      <vt:lpstr> </vt:lpstr>
      <vt:lpstr>Examples</vt:lpstr>
      <vt:lpstr>Nested IF: one IF function inside of another’s IF function </vt:lpstr>
      <vt:lpstr>Examples</vt:lpstr>
      <vt:lpstr>Ternary Operator</vt:lpstr>
      <vt:lpstr>Java if else shorthand  aka Ternary Operator</vt:lpstr>
      <vt:lpstr>Algorithm</vt:lpstr>
      <vt:lpstr>PowerPoint Presentation</vt:lpstr>
      <vt:lpstr>Switch Statement</vt:lpstr>
      <vt:lpstr>What is Switch Statement?</vt:lpstr>
      <vt:lpstr>Algorithm and Syntax</vt:lpstr>
      <vt:lpstr>Keywords</vt:lpstr>
      <vt:lpstr>Example</vt:lpstr>
      <vt:lpstr>Nested Switch Statement</vt:lpstr>
      <vt:lpstr>Usage</vt:lpstr>
      <vt:lpstr>Syntax</vt:lpstr>
      <vt:lpstr>Explanation</vt:lpstr>
      <vt:lpstr>05 The differences between if else Statement and Switch Statement </vt:lpstr>
      <vt:lpstr>The differences</vt:lpstr>
      <vt:lpstr>Code Comparison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DELL</dc:creator>
  <cp:lastModifiedBy>Koh Tito</cp:lastModifiedBy>
  <cp:revision>1</cp:revision>
  <dcterms:modified xsi:type="dcterms:W3CDTF">2022-10-24T19:34:07Z</dcterms:modified>
</cp:coreProperties>
</file>